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1" r:id="rId3"/>
  </p:sldMasterIdLst>
  <p:notesMasterIdLst>
    <p:notesMasterId r:id="rId5"/>
  </p:notesMasterIdLst>
  <p:sldIdLst>
    <p:sldId id="306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E833"/>
    <a:srgbClr val="E33B07"/>
    <a:srgbClr val="E50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 snapToGrid="0">
      <p:cViewPr varScale="1">
        <p:scale>
          <a:sx n="64" d="100"/>
          <a:sy n="64" d="100"/>
        </p:scale>
        <p:origin x="9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7A9EB-F84B-4E9E-9EF1-59BCF91BE01C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9CFB-D0EC-47E8-8517-7F83ECDE7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7653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368" y="97993"/>
            <a:ext cx="11891263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293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906277" y="5743594"/>
            <a:ext cx="7973303" cy="3548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52565A"/>
                </a:solidFill>
                <a:latin typeface="+mj-lt"/>
              </a:defRPr>
            </a:lvl1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0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3906277" y="5291893"/>
            <a:ext cx="7973303" cy="3973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2800" b="0" i="0" u="none" baseline="0" noProof="0" dirty="0">
                <a:solidFill>
                  <a:srgbClr val="00426A"/>
                </a:solidFill>
                <a:ea typeface="+mj-ea"/>
                <a:cs typeface="+mj-cs"/>
              </a:defRPr>
            </a:lvl1pPr>
          </a:lstStyle>
          <a:p>
            <a:pPr lvl="0" algn="r">
              <a:spcBef>
                <a:spcPct val="0"/>
              </a:spcBef>
              <a:buNone/>
            </a:pPr>
            <a:r>
              <a:rPr lang="en-US" noProof="0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8071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37323" y="1"/>
            <a:ext cx="9389221" cy="609600"/>
          </a:xfrm>
        </p:spPr>
        <p:txBody>
          <a:bodyPr anchor="ctr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2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77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235976" y="1"/>
            <a:ext cx="9822425" cy="634181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11622144" y="6641620"/>
            <a:ext cx="2212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fld id="{D9EDEADD-E3A7-354D-977C-D9AD6C08AA2E}" type="slidenum">
              <a:rPr lang="en-US" sz="1000">
                <a:solidFill>
                  <a:srgbClr val="00426A"/>
                </a:solidFill>
                <a:ea typeface="ＭＳ Ｐゴシック" charset="0"/>
                <a:cs typeface="ＭＳ Ｐゴシック" charset="0"/>
                <a:sym typeface="Arial" charset="0"/>
              </a:rPr>
              <a:pPr/>
              <a:t>‹#›</a:t>
            </a:fld>
            <a:endParaRPr lang="en-US" sz="1000" dirty="0">
              <a:solidFill>
                <a:srgbClr val="00426A"/>
              </a:solidFill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14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906277" y="5743594"/>
            <a:ext cx="7973303" cy="3548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52565A"/>
                </a:solidFill>
                <a:latin typeface="+mj-lt"/>
              </a:defRPr>
            </a:lvl1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0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3906277" y="5291893"/>
            <a:ext cx="7973303" cy="3973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2800" b="0" i="0" u="none" baseline="0" noProof="0" dirty="0">
                <a:solidFill>
                  <a:srgbClr val="00426A"/>
                </a:solidFill>
                <a:ea typeface="+mj-ea"/>
                <a:cs typeface="+mj-cs"/>
              </a:defRPr>
            </a:lvl1pPr>
          </a:lstStyle>
          <a:p>
            <a:pPr lvl="0" algn="r">
              <a:spcBef>
                <a:spcPct val="0"/>
              </a:spcBef>
              <a:buNone/>
            </a:pPr>
            <a:r>
              <a:rPr lang="en-US" noProof="0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306405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37323" y="1"/>
            <a:ext cx="9389221" cy="609600"/>
          </a:xfrm>
        </p:spPr>
        <p:txBody>
          <a:bodyPr anchor="ctr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2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98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611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702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546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973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22852"/>
          </a:xfrm>
          <a:prstGeom prst="rect">
            <a:avLst/>
          </a:prstGeom>
          <a:solidFill>
            <a:srgbClr val="0250A2"/>
          </a:solidFill>
          <a:ln>
            <a:noFill/>
          </a:ln>
          <a:effectLst>
            <a:outerShdw blurRad="101600" dist="38100" dir="5400000" algn="t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904" y="26954"/>
            <a:ext cx="751731" cy="570490"/>
          </a:xfrm>
          <a:prstGeom prst="rect">
            <a:avLst/>
          </a:prstGeom>
        </p:spPr>
      </p:pic>
      <p:sp>
        <p:nvSpPr>
          <p:cNvPr id="11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98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641355" y="719142"/>
            <a:ext cx="10966449" cy="49244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lang="en-US" sz="3200" b="1" kern="12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41349" y="1971677"/>
            <a:ext cx="10966451" cy="1384995"/>
          </a:xfrm>
        </p:spPr>
        <p:txBody>
          <a:bodyPr wrap="square">
            <a:spAutoFit/>
          </a:bodyPr>
          <a:lstStyle>
            <a:lvl1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20000"/>
              <a:defRPr lang="en-US" sz="1800" b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defRPr lang="en-US" sz="18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defRPr lang="en-US" sz="1800" b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defRPr lang="en-US" sz="1800" b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defRPr lang="en-US" sz="1800" b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435100" indent="-28575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714500" indent="-27305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0000"/>
              <a:buFont typeface="Arial" pitchFamily="34" charset="0"/>
              <a:buChar char="–"/>
              <a:defRPr sz="18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7pPr>
            <a:lvl8pPr marL="1600200" indent="-228600">
              <a:spcBef>
                <a:spcPts val="0"/>
              </a:spcBef>
              <a:spcAft>
                <a:spcPts val="0"/>
              </a:spcAft>
              <a:buSzPct val="70000"/>
              <a:defRPr sz="1800" baseline="0">
                <a:latin typeface="Arial" pitchFamily="34" charset="0"/>
                <a:cs typeface="Arial" pitchFamily="34" charset="0"/>
              </a:defRPr>
            </a:lvl8pPr>
            <a:lvl9pPr marL="1824038" indent="-223838">
              <a:spcBef>
                <a:spcPts val="0"/>
              </a:spcBef>
              <a:spcAft>
                <a:spcPts val="0"/>
              </a:spcAft>
              <a:buSzPct val="70000"/>
              <a:buFont typeface="Arial" pitchFamily="34" charset="0"/>
              <a:buChar char="–"/>
              <a:defRPr sz="1800">
                <a:latin typeface="Arial" pitchFamily="34" charset="0"/>
                <a:cs typeface="Arial" pitchFamily="34" charset="0"/>
              </a:defRPr>
            </a:lvl9pPr>
          </a:lstStyle>
          <a:p>
            <a:pPr marL="290513" lvl="0" indent="-290513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Click to edit master text styles</a:t>
            </a:r>
          </a:p>
          <a:p>
            <a:pPr marL="571500" lvl="2" indent="-279400" algn="l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90000"/>
              <a:buFont typeface="Arial" pitchFamily="34" charset="0"/>
              <a:buChar char="–"/>
            </a:pPr>
            <a:r>
              <a:rPr lang="en-US" dirty="0"/>
              <a:t>Second level</a:t>
            </a:r>
          </a:p>
          <a:p>
            <a:pPr marL="850900" lvl="3" indent="-279400" algn="l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80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136650" lvl="4" indent="-285750" algn="l" defTabSz="933450" rtl="0" eaLnBrk="1" fontAlgn="base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70000"/>
              <a:buFont typeface="Arial" pitchFamily="34" charset="0"/>
              <a:buChar char="–"/>
            </a:pPr>
            <a:r>
              <a:rPr lang="en-US" dirty="0"/>
              <a:t>Fourth level</a:t>
            </a:r>
          </a:p>
          <a:p>
            <a:pPr marL="1435100" lvl="5" indent="-285750" algn="l" defTabSz="914400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60000"/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4" name="Text Placeholder 41"/>
          <p:cNvSpPr>
            <a:spLocks noGrp="1"/>
          </p:cNvSpPr>
          <p:nvPr userDrawn="1">
            <p:ph type="body" sz="quarter" idx="13"/>
          </p:nvPr>
        </p:nvSpPr>
        <p:spPr bwMode="gray">
          <a:xfrm>
            <a:off x="641349" y="1270477"/>
            <a:ext cx="10966451" cy="283711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16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sz="quarter" idx="11" hasCustomPrompt="1"/>
          </p:nvPr>
        </p:nvSpPr>
        <p:spPr>
          <a:xfrm>
            <a:off x="235976" y="1"/>
            <a:ext cx="9822425" cy="634181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11622144" y="6641620"/>
            <a:ext cx="2212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fld id="{D9EDEADD-E3A7-354D-977C-D9AD6C08AA2E}" type="slidenum">
              <a:rPr lang="en-US" sz="1000">
                <a:solidFill>
                  <a:srgbClr val="00426A"/>
                </a:solidFill>
                <a:ea typeface="ＭＳ Ｐゴシック" charset="0"/>
                <a:cs typeface="ＭＳ Ｐゴシック" charset="0"/>
                <a:sym typeface="Arial" charset="0"/>
              </a:rPr>
              <a:pPr/>
              <a:t>‹#›</a:t>
            </a:fld>
            <a:endParaRPr lang="en-US" sz="1000" dirty="0">
              <a:solidFill>
                <a:srgbClr val="00426A"/>
              </a:solidFill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7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368" y="97993"/>
            <a:ext cx="11891263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CC2D-63AE-496C-B336-55DE0528D8D2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1315-AD47-4C8E-9A93-4382D41B91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92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8" r:id="rId6"/>
    <p:sldLayoutId id="2147483689" r:id="rId7"/>
    <p:sldLayoutId id="2147483690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/>
          </p:cNvSpPr>
          <p:nvPr/>
        </p:nvSpPr>
        <p:spPr bwMode="auto">
          <a:xfrm>
            <a:off x="0" y="0"/>
            <a:ext cx="12192000" cy="618068"/>
          </a:xfrm>
          <a:prstGeom prst="rect">
            <a:avLst/>
          </a:prstGeom>
          <a:solidFill>
            <a:srgbClr val="01426A"/>
          </a:solidFill>
          <a:ln w="25400">
            <a:solidFill>
              <a:srgbClr val="3B5982">
                <a:alpha val="0"/>
              </a:srgb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3100" kern="0" dirty="0">
              <a:solidFill>
                <a:srgbClr val="3B5982"/>
              </a:solidFill>
              <a:latin typeface="Times New Roman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2420" y="723720"/>
            <a:ext cx="11567160" cy="579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2420" y="1408196"/>
            <a:ext cx="11567160" cy="4768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title 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</p:txBody>
      </p:sp>
      <p:sp>
        <p:nvSpPr>
          <p:cNvPr id="7" name="Rectángulo 6"/>
          <p:cNvSpPr/>
          <p:nvPr/>
        </p:nvSpPr>
        <p:spPr bwMode="auto">
          <a:xfrm>
            <a:off x="-1163679" y="822887"/>
            <a:ext cx="950708" cy="576064"/>
          </a:xfrm>
          <a:prstGeom prst="rect">
            <a:avLst/>
          </a:prstGeom>
          <a:solidFill>
            <a:srgbClr val="01426A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106</a:t>
            </a:r>
          </a:p>
        </p:txBody>
      </p:sp>
      <p:sp>
        <p:nvSpPr>
          <p:cNvPr id="8" name="Rectángulo 7"/>
          <p:cNvSpPr/>
          <p:nvPr/>
        </p:nvSpPr>
        <p:spPr bwMode="auto">
          <a:xfrm>
            <a:off x="-1163679" y="1532680"/>
            <a:ext cx="950708" cy="576064"/>
          </a:xfrm>
          <a:prstGeom prst="rect">
            <a:avLst/>
          </a:prstGeom>
          <a:solidFill>
            <a:srgbClr val="23365A">
              <a:lumMod val="60000"/>
              <a:lumOff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89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124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190</a:t>
            </a:r>
          </a:p>
        </p:txBody>
      </p:sp>
      <p:sp>
        <p:nvSpPr>
          <p:cNvPr id="9" name="Rectángulo 8"/>
          <p:cNvSpPr/>
          <p:nvPr/>
        </p:nvSpPr>
        <p:spPr bwMode="auto">
          <a:xfrm>
            <a:off x="-1163679" y="2242473"/>
            <a:ext cx="950708" cy="576064"/>
          </a:xfrm>
          <a:prstGeom prst="rect">
            <a:avLst/>
          </a:prstGeom>
          <a:solidFill>
            <a:srgbClr val="234C78">
              <a:lumMod val="40000"/>
              <a:lumOff val="6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145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183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223</a:t>
            </a:r>
          </a:p>
        </p:txBody>
      </p:sp>
      <p:sp>
        <p:nvSpPr>
          <p:cNvPr id="10" name="Rectángulo 9"/>
          <p:cNvSpPr/>
          <p:nvPr/>
        </p:nvSpPr>
        <p:spPr bwMode="auto">
          <a:xfrm>
            <a:off x="-1163679" y="2952266"/>
            <a:ext cx="950708" cy="576064"/>
          </a:xfrm>
          <a:prstGeom prst="rect">
            <a:avLst/>
          </a:prstGeom>
          <a:solidFill>
            <a:srgbClr val="234C78">
              <a:lumMod val="20000"/>
              <a:lumOff val="8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200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219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239</a:t>
            </a:r>
          </a:p>
        </p:txBody>
      </p:sp>
      <p:sp>
        <p:nvSpPr>
          <p:cNvPr id="11" name="Rectángulo 10"/>
          <p:cNvSpPr/>
          <p:nvPr/>
        </p:nvSpPr>
        <p:spPr bwMode="auto">
          <a:xfrm>
            <a:off x="-1163679" y="3662059"/>
            <a:ext cx="950708" cy="576064"/>
          </a:xfrm>
          <a:prstGeom prst="rect">
            <a:avLst/>
          </a:prstGeom>
          <a:solidFill>
            <a:srgbClr val="012C4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44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71</a:t>
            </a:r>
          </a:p>
        </p:txBody>
      </p:sp>
      <p:sp>
        <p:nvSpPr>
          <p:cNvPr id="12" name="Rectángulo 11"/>
          <p:cNvSpPr/>
          <p:nvPr/>
        </p:nvSpPr>
        <p:spPr bwMode="auto">
          <a:xfrm>
            <a:off x="-1163679" y="4371852"/>
            <a:ext cx="950708" cy="576064"/>
          </a:xfrm>
          <a:prstGeom prst="rect">
            <a:avLst/>
          </a:prstGeom>
          <a:solidFill>
            <a:srgbClr val="53565A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83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90</a:t>
            </a:r>
          </a:p>
        </p:txBody>
      </p:sp>
      <p:sp>
        <p:nvSpPr>
          <p:cNvPr id="13" name="Rectángulo 12"/>
          <p:cNvSpPr/>
          <p:nvPr/>
        </p:nvSpPr>
        <p:spPr bwMode="auto">
          <a:xfrm>
            <a:off x="-1163679" y="5081645"/>
            <a:ext cx="950708" cy="576064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</p:txBody>
      </p:sp>
      <p:sp>
        <p:nvSpPr>
          <p:cNvPr id="14" name="Rectángulo 13"/>
          <p:cNvSpPr/>
          <p:nvPr/>
        </p:nvSpPr>
        <p:spPr bwMode="auto">
          <a:xfrm>
            <a:off x="-1163679" y="5791439"/>
            <a:ext cx="950708" cy="576064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12420" y="6562230"/>
            <a:ext cx="11567160" cy="9354"/>
          </a:xfrm>
          <a:prstGeom prst="line">
            <a:avLst/>
          </a:prstGeom>
          <a:noFill/>
          <a:ln w="19050">
            <a:solidFill>
              <a:srgbClr val="01426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3100" dirty="0">
              <a:solidFill>
                <a:srgbClr val="52555A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75659" y="6587842"/>
            <a:ext cx="24384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1000" dirty="0">
                <a:solidFill>
                  <a:srgbClr val="00426A"/>
                </a:solidFill>
                <a:ea typeface="Calibri" charset="0"/>
                <a:cs typeface="Calibri" charset="0"/>
              </a:rPr>
              <a:t>© </a:t>
            </a:r>
            <a:r>
              <a:rPr lang="es-ES_tradnl" sz="1000" dirty="0">
                <a:solidFill>
                  <a:srgbClr val="00426A"/>
                </a:solidFill>
                <a:ea typeface="Calibri" charset="0"/>
                <a:cs typeface="Calibri" charset="0"/>
              </a:rPr>
              <a:t>JTCPL</a:t>
            </a:r>
            <a:r>
              <a:rPr lang="es-ES_tradnl" sz="1000" dirty="0">
                <a:solidFill>
                  <a:srgbClr val="00426A"/>
                </a:solidFill>
              </a:rPr>
              <a:t> 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B60FF9-4BFE-4607-A7D4-674D93419FF9}"/>
              </a:ext>
            </a:extLst>
          </p:cNvPr>
          <p:cNvSpPr txBox="1"/>
          <p:nvPr userDrawn="1"/>
        </p:nvSpPr>
        <p:spPr>
          <a:xfrm>
            <a:off x="5904412" y="33643"/>
            <a:ext cx="5878286" cy="52179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JAYASHREE TUBESTECH COMPONENT PVT LTD</a:t>
            </a:r>
          </a:p>
        </p:txBody>
      </p:sp>
      <p:pic>
        <p:nvPicPr>
          <p:cNvPr id="20" name="Picture 4" descr="JAYASHREE TUBESTECH COMPONENT PRIVATE LIMITED | LinkedIn">
            <a:extLst>
              <a:ext uri="{FF2B5EF4-FFF2-40B4-BE49-F238E27FC236}">
                <a16:creationId xmlns:a16="http://schemas.microsoft.com/office/drawing/2014/main" id="{111E882A-571D-4B51-987C-0C78744B2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4310" y="44892"/>
            <a:ext cx="510540" cy="51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82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0" i="0" u="none" kern="1200">
          <a:solidFill>
            <a:srgbClr val="00426A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90000"/>
        </a:lnSpc>
        <a:spcBef>
          <a:spcPts val="1000"/>
        </a:spcBef>
        <a:buClr>
          <a:srgbClr val="52565A"/>
        </a:buClr>
        <a:buFont typeface="Arial" charset="0"/>
        <a:buChar char="•"/>
        <a:defRPr sz="1800" kern="1200">
          <a:solidFill>
            <a:srgbClr val="53565A"/>
          </a:solidFill>
          <a:latin typeface="+mj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charset="0"/>
        <a:buChar char="•"/>
        <a:defRPr sz="1600" kern="1200">
          <a:solidFill>
            <a:srgbClr val="52565A"/>
          </a:solidFill>
          <a:latin typeface="+mj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panose="020B0604020202020204" pitchFamily="34" charset="0"/>
        <a:buChar char="•"/>
        <a:defRPr sz="1400" kern="1200">
          <a:solidFill>
            <a:srgbClr val="52565A"/>
          </a:solidFill>
          <a:latin typeface="+mj-lt"/>
          <a:ea typeface="+mn-ea"/>
          <a:cs typeface="+mn-cs"/>
        </a:defRPr>
      </a:lvl3pPr>
      <a:lvl4pPr marL="576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panose="020B0604020202020204" pitchFamily="34" charset="0"/>
        <a:buChar char="•"/>
        <a:defRPr sz="1200" kern="1200">
          <a:solidFill>
            <a:srgbClr val="52565A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rgbClr val="52565A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/>
          </p:cNvSpPr>
          <p:nvPr/>
        </p:nvSpPr>
        <p:spPr bwMode="auto">
          <a:xfrm>
            <a:off x="0" y="0"/>
            <a:ext cx="12192000" cy="618068"/>
          </a:xfrm>
          <a:prstGeom prst="rect">
            <a:avLst/>
          </a:prstGeom>
          <a:solidFill>
            <a:srgbClr val="01426A"/>
          </a:solidFill>
          <a:ln w="25400">
            <a:solidFill>
              <a:srgbClr val="3B5982">
                <a:alpha val="0"/>
              </a:srgb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3100" kern="0" dirty="0">
              <a:solidFill>
                <a:srgbClr val="3B5982"/>
              </a:solidFill>
              <a:latin typeface="Times New Roman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2420" y="723720"/>
            <a:ext cx="11567160" cy="579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2420" y="1408196"/>
            <a:ext cx="11567160" cy="4768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title 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</p:txBody>
      </p:sp>
      <p:sp>
        <p:nvSpPr>
          <p:cNvPr id="7" name="Rectángulo 6"/>
          <p:cNvSpPr/>
          <p:nvPr/>
        </p:nvSpPr>
        <p:spPr bwMode="auto">
          <a:xfrm>
            <a:off x="-1163679" y="822887"/>
            <a:ext cx="950708" cy="576064"/>
          </a:xfrm>
          <a:prstGeom prst="rect">
            <a:avLst/>
          </a:prstGeom>
          <a:solidFill>
            <a:srgbClr val="01426A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106</a:t>
            </a:r>
          </a:p>
        </p:txBody>
      </p:sp>
      <p:sp>
        <p:nvSpPr>
          <p:cNvPr id="8" name="Rectángulo 7"/>
          <p:cNvSpPr/>
          <p:nvPr/>
        </p:nvSpPr>
        <p:spPr bwMode="auto">
          <a:xfrm>
            <a:off x="-1163679" y="1532680"/>
            <a:ext cx="950708" cy="576064"/>
          </a:xfrm>
          <a:prstGeom prst="rect">
            <a:avLst/>
          </a:prstGeom>
          <a:solidFill>
            <a:srgbClr val="23365A">
              <a:lumMod val="60000"/>
              <a:lumOff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89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124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190</a:t>
            </a:r>
          </a:p>
        </p:txBody>
      </p:sp>
      <p:sp>
        <p:nvSpPr>
          <p:cNvPr id="9" name="Rectángulo 8"/>
          <p:cNvSpPr/>
          <p:nvPr/>
        </p:nvSpPr>
        <p:spPr bwMode="auto">
          <a:xfrm>
            <a:off x="-1163679" y="2242473"/>
            <a:ext cx="950708" cy="576064"/>
          </a:xfrm>
          <a:prstGeom prst="rect">
            <a:avLst/>
          </a:prstGeom>
          <a:solidFill>
            <a:srgbClr val="234C78">
              <a:lumMod val="40000"/>
              <a:lumOff val="6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145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183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223</a:t>
            </a:r>
          </a:p>
        </p:txBody>
      </p:sp>
      <p:sp>
        <p:nvSpPr>
          <p:cNvPr id="10" name="Rectángulo 9"/>
          <p:cNvSpPr/>
          <p:nvPr/>
        </p:nvSpPr>
        <p:spPr bwMode="auto">
          <a:xfrm>
            <a:off x="-1163679" y="2952266"/>
            <a:ext cx="950708" cy="576064"/>
          </a:xfrm>
          <a:prstGeom prst="rect">
            <a:avLst/>
          </a:prstGeom>
          <a:solidFill>
            <a:srgbClr val="234C78">
              <a:lumMod val="20000"/>
              <a:lumOff val="8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200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219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239</a:t>
            </a:r>
          </a:p>
        </p:txBody>
      </p:sp>
      <p:sp>
        <p:nvSpPr>
          <p:cNvPr id="11" name="Rectángulo 10"/>
          <p:cNvSpPr/>
          <p:nvPr/>
        </p:nvSpPr>
        <p:spPr bwMode="auto">
          <a:xfrm>
            <a:off x="-1163679" y="3662059"/>
            <a:ext cx="950708" cy="576064"/>
          </a:xfrm>
          <a:prstGeom prst="rect">
            <a:avLst/>
          </a:prstGeom>
          <a:solidFill>
            <a:srgbClr val="012C4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44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71</a:t>
            </a:r>
          </a:p>
        </p:txBody>
      </p:sp>
      <p:sp>
        <p:nvSpPr>
          <p:cNvPr id="12" name="Rectángulo 11"/>
          <p:cNvSpPr/>
          <p:nvPr/>
        </p:nvSpPr>
        <p:spPr bwMode="auto">
          <a:xfrm>
            <a:off x="-1163679" y="4371852"/>
            <a:ext cx="950708" cy="576064"/>
          </a:xfrm>
          <a:prstGeom prst="rect">
            <a:avLst/>
          </a:prstGeom>
          <a:solidFill>
            <a:srgbClr val="53565A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83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86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90</a:t>
            </a:r>
          </a:p>
        </p:txBody>
      </p:sp>
      <p:sp>
        <p:nvSpPr>
          <p:cNvPr id="13" name="Rectángulo 12"/>
          <p:cNvSpPr/>
          <p:nvPr/>
        </p:nvSpPr>
        <p:spPr bwMode="auto">
          <a:xfrm>
            <a:off x="-1163679" y="5081645"/>
            <a:ext cx="950708" cy="576064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  <a:p>
            <a:pPr algn="ctr"/>
            <a:r>
              <a:rPr lang="en-GB" sz="1100" dirty="0">
                <a:solidFill>
                  <a:srgbClr val="E7E6E6"/>
                </a:solidFill>
                <a:cs typeface="Arial" panose="020B0604020202020204" pitchFamily="34" charset="0"/>
              </a:rPr>
              <a:t>166</a:t>
            </a:r>
          </a:p>
        </p:txBody>
      </p:sp>
      <p:sp>
        <p:nvSpPr>
          <p:cNvPr id="14" name="Rectángulo 13"/>
          <p:cNvSpPr/>
          <p:nvPr/>
        </p:nvSpPr>
        <p:spPr bwMode="auto">
          <a:xfrm>
            <a:off x="-1163679" y="5791439"/>
            <a:ext cx="950708" cy="576064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  <a:p>
            <a:pPr algn="ctr"/>
            <a:r>
              <a:rPr lang="en-GB" sz="1100" dirty="0">
                <a:solidFill>
                  <a:srgbClr val="01426A"/>
                </a:solidFill>
                <a:cs typeface="Arial" panose="020B0604020202020204" pitchFamily="34" charset="0"/>
              </a:rPr>
              <a:t>217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12420" y="6562230"/>
            <a:ext cx="11567160" cy="9354"/>
          </a:xfrm>
          <a:prstGeom prst="line">
            <a:avLst/>
          </a:prstGeom>
          <a:noFill/>
          <a:ln w="19050">
            <a:solidFill>
              <a:srgbClr val="01426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3100" dirty="0">
              <a:solidFill>
                <a:srgbClr val="52555A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75659" y="6587842"/>
            <a:ext cx="24384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1000" dirty="0">
                <a:solidFill>
                  <a:srgbClr val="00426A"/>
                </a:solidFill>
                <a:ea typeface="Calibri" charset="0"/>
                <a:cs typeface="Calibri" charset="0"/>
              </a:rPr>
              <a:t>© </a:t>
            </a:r>
            <a:r>
              <a:rPr lang="es-ES_tradnl" sz="1000" dirty="0">
                <a:solidFill>
                  <a:srgbClr val="00426A"/>
                </a:solidFill>
                <a:ea typeface="Calibri" charset="0"/>
                <a:cs typeface="Calibri" charset="0"/>
              </a:rPr>
              <a:t>JTCPL</a:t>
            </a:r>
            <a:r>
              <a:rPr lang="es-ES_tradnl" sz="1000" dirty="0">
                <a:solidFill>
                  <a:srgbClr val="00426A"/>
                </a:solidFill>
              </a:rPr>
              <a:t> 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B60FF9-4BFE-4607-A7D4-674D93419FF9}"/>
              </a:ext>
            </a:extLst>
          </p:cNvPr>
          <p:cNvSpPr txBox="1"/>
          <p:nvPr userDrawn="1"/>
        </p:nvSpPr>
        <p:spPr>
          <a:xfrm>
            <a:off x="5904412" y="33643"/>
            <a:ext cx="5878286" cy="52179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JAYASHREE TUBESTECH COMPONENT PVT LTD</a:t>
            </a:r>
          </a:p>
        </p:txBody>
      </p:sp>
      <p:pic>
        <p:nvPicPr>
          <p:cNvPr id="20" name="Picture 4" descr="JAYASHREE TUBESTECH COMPONENT PRIVATE LIMITED | LinkedIn">
            <a:extLst>
              <a:ext uri="{FF2B5EF4-FFF2-40B4-BE49-F238E27FC236}">
                <a16:creationId xmlns:a16="http://schemas.microsoft.com/office/drawing/2014/main" id="{111E882A-571D-4B51-987C-0C78744B2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4310" y="44892"/>
            <a:ext cx="510540" cy="51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77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0" i="0" u="none" kern="1200">
          <a:solidFill>
            <a:srgbClr val="00426A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90000"/>
        </a:lnSpc>
        <a:spcBef>
          <a:spcPts val="1000"/>
        </a:spcBef>
        <a:buClr>
          <a:srgbClr val="52565A"/>
        </a:buClr>
        <a:buFont typeface="Arial" charset="0"/>
        <a:buChar char="•"/>
        <a:defRPr sz="1800" kern="1200">
          <a:solidFill>
            <a:srgbClr val="53565A"/>
          </a:solidFill>
          <a:latin typeface="+mj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charset="0"/>
        <a:buChar char="•"/>
        <a:defRPr sz="1600" kern="1200">
          <a:solidFill>
            <a:srgbClr val="52565A"/>
          </a:solidFill>
          <a:latin typeface="+mj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panose="020B0604020202020204" pitchFamily="34" charset="0"/>
        <a:buChar char="•"/>
        <a:defRPr sz="1400" kern="1200">
          <a:solidFill>
            <a:srgbClr val="52565A"/>
          </a:solidFill>
          <a:latin typeface="+mj-lt"/>
          <a:ea typeface="+mn-ea"/>
          <a:cs typeface="+mn-cs"/>
        </a:defRPr>
      </a:lvl3pPr>
      <a:lvl4pPr marL="576000" indent="-144000" algn="l" defTabSz="914400" rtl="0" eaLnBrk="1" latinLnBrk="0" hangingPunct="1">
        <a:lnSpc>
          <a:spcPct val="90000"/>
        </a:lnSpc>
        <a:spcBef>
          <a:spcPts val="500"/>
        </a:spcBef>
        <a:buClr>
          <a:srgbClr val="52565A"/>
        </a:buClr>
        <a:buFont typeface="Arial" panose="020B0604020202020204" pitchFamily="34" charset="0"/>
        <a:buChar char="•"/>
        <a:defRPr sz="1200" kern="1200">
          <a:solidFill>
            <a:srgbClr val="52565A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rgbClr val="52565A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61E4C-6B87-F0F5-D760-67D277ECB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0">
            <a:extLst>
              <a:ext uri="{FF2B5EF4-FFF2-40B4-BE49-F238E27FC236}">
                <a16:creationId xmlns:a16="http://schemas.microsoft.com/office/drawing/2014/main" id="{5DF9A07D-E9EA-1CC8-3AD3-E1859803DEE2}"/>
              </a:ext>
            </a:extLst>
          </p:cNvPr>
          <p:cNvSpPr txBox="1"/>
          <p:nvPr/>
        </p:nvSpPr>
        <p:spPr>
          <a:xfrm>
            <a:off x="150368" y="97993"/>
            <a:ext cx="67125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1" i="0" u="none" strike="noStrike" kern="120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JAYASHREE</a:t>
            </a:r>
            <a:r>
              <a:rPr kumimoji="0" sz="28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TUBESTECH</a:t>
            </a:r>
            <a:r>
              <a:rPr kumimoji="0" sz="28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COMPONENT</a:t>
            </a:r>
            <a:r>
              <a:rPr kumimoji="0" sz="2800" b="1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PVT</a:t>
            </a:r>
            <a:r>
              <a:rPr kumimoji="0" sz="28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1" i="0" u="none" strike="noStrike" kern="1200" cap="none" spc="-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LTD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3D195D8D-A7F9-3C33-5556-A7708F4C946E}"/>
              </a:ext>
            </a:extLst>
          </p:cNvPr>
          <p:cNvSpPr txBox="1"/>
          <p:nvPr/>
        </p:nvSpPr>
        <p:spPr>
          <a:xfrm>
            <a:off x="10609580" y="10795"/>
            <a:ext cx="14357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@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copyright</a:t>
            </a:r>
            <a:r>
              <a:rPr kumimoji="0" sz="1100" b="0" i="0" u="none" strike="noStrike" kern="1200" cap="none" spc="-5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-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JTCPL</a:t>
            </a: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pic>
        <p:nvPicPr>
          <p:cNvPr id="8" name="object 11">
            <a:extLst>
              <a:ext uri="{FF2B5EF4-FFF2-40B4-BE49-F238E27FC236}">
                <a16:creationId xmlns:a16="http://schemas.microsoft.com/office/drawing/2014/main" id="{FBD11C68-C317-E045-F2E4-D7F93FE91AA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36680" y="289559"/>
            <a:ext cx="623316" cy="6964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793F62-492B-C6C5-63FA-A0A07EC045EC}"/>
              </a:ext>
            </a:extLst>
          </p:cNvPr>
          <p:cNvSpPr txBox="1"/>
          <p:nvPr/>
        </p:nvSpPr>
        <p:spPr>
          <a:xfrm>
            <a:off x="209861" y="722212"/>
            <a:ext cx="6206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Laser marking program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98185D-4A8E-9CA1-8691-FA75F959FDE4}"/>
              </a:ext>
            </a:extLst>
          </p:cNvPr>
          <p:cNvSpPr/>
          <p:nvPr/>
        </p:nvSpPr>
        <p:spPr>
          <a:xfrm>
            <a:off x="332054" y="5556793"/>
            <a:ext cx="5366734" cy="6611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No password protection for the file</a:t>
            </a:r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31E3EA-E5E4-0F6C-2BBD-FE1149225307}"/>
              </a:ext>
            </a:extLst>
          </p:cNvPr>
          <p:cNvSpPr/>
          <p:nvPr/>
        </p:nvSpPr>
        <p:spPr>
          <a:xfrm>
            <a:off x="332054" y="1123758"/>
            <a:ext cx="5366734" cy="6611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Before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E86D12-9DA7-1364-D4B2-A35A12B11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48" y="1932761"/>
            <a:ext cx="5234940" cy="34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7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2_Master">
  <a:themeElements>
    <a:clrScheme name="Personalizar 10">
      <a:dk1>
        <a:srgbClr val="52555A"/>
      </a:dk1>
      <a:lt1>
        <a:srgbClr val="FFFFFF"/>
      </a:lt1>
      <a:dk2>
        <a:srgbClr val="00426A"/>
      </a:dk2>
      <a:lt2>
        <a:srgbClr val="E7E6E6"/>
      </a:lt2>
      <a:accent1>
        <a:srgbClr val="597BBD"/>
      </a:accent1>
      <a:accent2>
        <a:srgbClr val="91B6DE"/>
      </a:accent2>
      <a:accent3>
        <a:srgbClr val="C7DBEF"/>
      </a:accent3>
      <a:accent4>
        <a:srgbClr val="A5A5A5"/>
      </a:accent4>
      <a:accent5>
        <a:srgbClr val="D8D8D8"/>
      </a:accent5>
      <a:accent6>
        <a:srgbClr val="597BBD"/>
      </a:accent6>
      <a:hlink>
        <a:srgbClr val="79D4FF"/>
      </a:hlink>
      <a:folHlink>
        <a:srgbClr val="DA55E7"/>
      </a:folHlink>
    </a:clrScheme>
    <a:fontScheme name="Personalizado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lantilla_Light.pptx" id="{A2DEA3E6-3054-4EF3-B5DE-8401C11B5E6B}" vid="{4E565785-1D7F-4638-9FA1-31AABA8B2294}"/>
    </a:ext>
  </a:extLst>
</a:theme>
</file>

<file path=ppt/theme/theme3.xml><?xml version="1.0" encoding="utf-8"?>
<a:theme xmlns:a="http://schemas.openxmlformats.org/drawingml/2006/main" name="13_Master">
  <a:themeElements>
    <a:clrScheme name="Personalizar 10">
      <a:dk1>
        <a:srgbClr val="52555A"/>
      </a:dk1>
      <a:lt1>
        <a:srgbClr val="FFFFFF"/>
      </a:lt1>
      <a:dk2>
        <a:srgbClr val="00426A"/>
      </a:dk2>
      <a:lt2>
        <a:srgbClr val="E7E6E6"/>
      </a:lt2>
      <a:accent1>
        <a:srgbClr val="597BBD"/>
      </a:accent1>
      <a:accent2>
        <a:srgbClr val="91B6DE"/>
      </a:accent2>
      <a:accent3>
        <a:srgbClr val="C7DBEF"/>
      </a:accent3>
      <a:accent4>
        <a:srgbClr val="A5A5A5"/>
      </a:accent4>
      <a:accent5>
        <a:srgbClr val="D8D8D8"/>
      </a:accent5>
      <a:accent6>
        <a:srgbClr val="597BBD"/>
      </a:accent6>
      <a:hlink>
        <a:srgbClr val="79D4FF"/>
      </a:hlink>
      <a:folHlink>
        <a:srgbClr val="DA55E7"/>
      </a:folHlink>
    </a:clrScheme>
    <a:fontScheme name="Personalizado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lantilla_Light.pptx" id="{A2DEA3E6-3054-4EF3-B5DE-8401C11B5E6B}" vid="{4E565785-1D7F-4638-9FA1-31AABA8B229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4258</TotalTime>
  <Words>19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12_Master</vt:lpstr>
      <vt:lpstr>13_Master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Oppiliyappan</cp:lastModifiedBy>
  <cp:revision>324</cp:revision>
  <cp:lastPrinted>2024-02-23T05:03:59Z</cp:lastPrinted>
  <dcterms:created xsi:type="dcterms:W3CDTF">2023-09-02T02:30:02Z</dcterms:created>
  <dcterms:modified xsi:type="dcterms:W3CDTF">2024-05-16T14:59:02Z</dcterms:modified>
</cp:coreProperties>
</file>