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9" r:id="rId2"/>
    <p:sldId id="312" r:id="rId3"/>
    <p:sldId id="314" r:id="rId4"/>
    <p:sldId id="320" r:id="rId5"/>
    <p:sldId id="319" r:id="rId6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B97"/>
    <a:srgbClr val="66FF66"/>
    <a:srgbClr val="2A5696"/>
    <a:srgbClr val="1A1AD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7" autoAdjust="0"/>
    <p:restoredTop sz="85451" autoAdjust="0"/>
  </p:normalViewPr>
  <p:slideViewPr>
    <p:cSldViewPr>
      <p:cViewPr varScale="1">
        <p:scale>
          <a:sx n="60" d="100"/>
          <a:sy n="60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230CD-673A-4983-BC28-050FA52ADEBE}" type="datetimeFigureOut">
              <a:rPr lang="en-US" smtClean="0"/>
              <a:pPr/>
              <a:t>30-Apr-24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A7E0-A3D6-47AC-9EF2-1C3D43D62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83FE-60AA-461F-8CF4-30414CE0C461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8535D-29EF-4B6A-BB01-87414F471243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205B8-EF02-4108-9D5A-6A01181CB66D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005AB-E2EA-4B89-96B9-B9735354F07B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8FB60-FE36-427B-B2B7-88D8D0FF534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B112-148E-43EA-AE5D-DC2279EF85F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F5C598-585E-4172-9B70-64BF8E41ED6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DF92E-7175-49DB-97A4-FA01D24A0BD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16FE1-11E5-41D1-984F-0C2FD419648C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0918F-8649-41E7-A183-6F1847824D05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CDE7C-84FA-420F-926B-F73047F8025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202019"/>
            <a:ext cx="685800" cy="623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990600"/>
            <a:ext cx="8960590" cy="0"/>
          </a:xfrm>
          <a:prstGeom prst="line">
            <a:avLst/>
          </a:prstGeom>
          <a:ln w="19050">
            <a:solidFill>
              <a:srgbClr val="2A5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6200" y="145312"/>
            <a:ext cx="8960590" cy="6636488"/>
          </a:xfrm>
          <a:prstGeom prst="rect">
            <a:avLst/>
          </a:prstGeom>
          <a:noFill/>
          <a:ln w="19050">
            <a:solidFill>
              <a:srgbClr val="2A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229600" y="774700"/>
            <a:ext cx="1066800" cy="228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1" dirty="0">
                <a:solidFill>
                  <a:srgbClr val="FF0000"/>
                </a:solidFill>
              </a:rPr>
              <a:t>MAP ALLOYS</a:t>
            </a:r>
          </a:p>
        </p:txBody>
      </p:sp>
    </p:spTree>
    <p:extLst>
      <p:ext uri="{BB962C8B-B14F-4D97-AF65-F5344CB8AC3E}">
        <p14:creationId xmlns:p14="http://schemas.microsoft.com/office/powerpoint/2010/main" val="806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905000"/>
            <a:ext cx="7620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070C0"/>
                </a:solidFill>
              </a:rPr>
              <a:t>MAP ALLOYS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81000"/>
            <a:ext cx="6634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drop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6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Why Why Analysis 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4C4D23-6B41-4A32-9BAB-FEE75748AE40}"/>
              </a:ext>
            </a:extLst>
          </p:cNvPr>
          <p:cNvSpPr/>
          <p:nvPr/>
        </p:nvSpPr>
        <p:spPr>
          <a:xfrm>
            <a:off x="152400" y="1600200"/>
            <a:ext cx="8839200" cy="3352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Why 1 </a:t>
            </a:r>
            <a:r>
              <a:rPr lang="en-IN" b="1" dirty="0" smtClean="0">
                <a:solidFill>
                  <a:srgbClr val="0070C0"/>
                </a:solidFill>
              </a:rPr>
              <a:t>: Sand drop and Pin holes  at outer surface area </a:t>
            </a:r>
            <a:endParaRPr lang="en-IN" b="1" dirty="0">
              <a:solidFill>
                <a:srgbClr val="0070C0"/>
              </a:solidFill>
            </a:endParaRPr>
          </a:p>
          <a:p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>
                <a:solidFill>
                  <a:srgbClr val="0070C0"/>
                </a:solidFill>
              </a:rPr>
              <a:t>Why 2 </a:t>
            </a:r>
            <a:r>
              <a:rPr lang="en-IN" b="1" dirty="0" smtClean="0">
                <a:solidFill>
                  <a:srgbClr val="0070C0"/>
                </a:solidFill>
              </a:rPr>
              <a:t>: During die closing sand drop inside cavity .</a:t>
            </a:r>
            <a:endParaRPr lang="en-IN" b="1" dirty="0">
              <a:solidFill>
                <a:srgbClr val="0070C0"/>
              </a:solidFill>
            </a:endParaRP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Why 3 : </a:t>
            </a:r>
            <a:r>
              <a:rPr lang="en-IN" b="1" dirty="0" smtClean="0">
                <a:solidFill>
                  <a:srgbClr val="0070C0"/>
                </a:solidFill>
              </a:rPr>
              <a:t>Sand drop due to sand core rubbing from die cavity</a:t>
            </a:r>
            <a:r>
              <a:rPr lang="en-IN" b="1" dirty="0" smtClean="0">
                <a:solidFill>
                  <a:srgbClr val="0070C0"/>
                </a:solidFill>
              </a:rPr>
              <a:t> </a:t>
            </a:r>
            <a:r>
              <a:rPr lang="en-IN" b="1" dirty="0" smtClean="0">
                <a:solidFill>
                  <a:srgbClr val="0070C0"/>
                </a:solidFill>
              </a:rPr>
              <a:t>.                                                                                            </a:t>
            </a: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 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37DC16-38C9-D8FF-5518-D15F63D708EF}"/>
              </a:ext>
            </a:extLst>
          </p:cNvPr>
          <p:cNvSpPr/>
          <p:nvPr/>
        </p:nvSpPr>
        <p:spPr>
          <a:xfrm>
            <a:off x="128752" y="5476191"/>
            <a:ext cx="8839200" cy="567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Root Cause </a:t>
            </a:r>
            <a:r>
              <a:rPr lang="en-IN" sz="2000" b="1" dirty="0" smtClean="0">
                <a:solidFill>
                  <a:srgbClr val="0070C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Die P</a:t>
            </a:r>
            <a:r>
              <a:rPr lang="en-IN" sz="2000" b="1" dirty="0" smtClean="0">
                <a:solidFill>
                  <a:srgbClr val="0070C0"/>
                </a:solidFill>
              </a:rPr>
              <a:t>illar </a:t>
            </a:r>
            <a:r>
              <a:rPr lang="en-IN" sz="2000" b="1" dirty="0">
                <a:solidFill>
                  <a:srgbClr val="0070C0"/>
                </a:solidFill>
              </a:rPr>
              <a:t>O.D  and bush  I.D </a:t>
            </a:r>
            <a:r>
              <a:rPr lang="en-IN" sz="2000" b="1" dirty="0" smtClean="0">
                <a:solidFill>
                  <a:srgbClr val="0070C0"/>
                </a:solidFill>
              </a:rPr>
              <a:t>wear </a:t>
            </a:r>
            <a:r>
              <a:rPr lang="en-IN" sz="2000" b="1" dirty="0">
                <a:solidFill>
                  <a:srgbClr val="0070C0"/>
                </a:solidFill>
              </a:rPr>
              <a:t>out </a:t>
            </a:r>
            <a:r>
              <a:rPr lang="en-IN" sz="2000" b="1" dirty="0" smtClean="0">
                <a:solidFill>
                  <a:srgbClr val="0070C0"/>
                </a:solidFill>
              </a:rPr>
              <a:t>.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2899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Why </a:t>
            </a:r>
            <a:r>
              <a:rPr lang="en-IN" b="1" dirty="0" smtClean="0">
                <a:solidFill>
                  <a:srgbClr val="0070C0"/>
                </a:solidFill>
              </a:rPr>
              <a:t>4 </a:t>
            </a:r>
            <a:r>
              <a:rPr lang="en-IN" b="1" dirty="0" smtClean="0">
                <a:solidFill>
                  <a:srgbClr val="0070C0"/>
                </a:solidFill>
              </a:rPr>
              <a:t>:</a:t>
            </a:r>
            <a:r>
              <a:rPr lang="en-IN" b="1" dirty="0" smtClean="0">
                <a:solidFill>
                  <a:srgbClr val="0070C0"/>
                </a:solidFill>
              </a:rPr>
              <a:t>Due to die alignment  not proper </a:t>
            </a:r>
            <a:r>
              <a:rPr lang="en-IN" b="1" dirty="0" smtClean="0">
                <a:solidFill>
                  <a:srgbClr val="0070C0"/>
                </a:solidFill>
              </a:rPr>
              <a:t>  </a:t>
            </a:r>
            <a:r>
              <a:rPr lang="en-IN" b="1" dirty="0" smtClean="0">
                <a:solidFill>
                  <a:srgbClr val="0070C0"/>
                </a:solidFill>
              </a:rPr>
              <a:t>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8752" y="4075330"/>
            <a:ext cx="55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>
                <a:solidFill>
                  <a:srgbClr val="0070C0"/>
                </a:solidFill>
              </a:rPr>
              <a:t>Why </a:t>
            </a:r>
            <a:r>
              <a:rPr lang="en-IN" b="1" dirty="0" smtClean="0">
                <a:solidFill>
                  <a:srgbClr val="0070C0"/>
                </a:solidFill>
              </a:rPr>
              <a:t>5 </a:t>
            </a:r>
            <a:r>
              <a:rPr lang="en-IN" b="1" dirty="0">
                <a:solidFill>
                  <a:srgbClr val="0070C0"/>
                </a:solidFill>
              </a:rPr>
              <a:t>:Due to D</a:t>
            </a:r>
            <a:r>
              <a:rPr lang="en-IN" b="1" dirty="0" smtClean="0">
                <a:solidFill>
                  <a:srgbClr val="0070C0"/>
                </a:solidFill>
              </a:rPr>
              <a:t>ie pillar  O.D  and bush  I.D wear out   </a:t>
            </a:r>
            <a:r>
              <a:rPr lang="en-IN" b="1" dirty="0">
                <a:solidFill>
                  <a:srgbClr val="0070C0"/>
                </a:solidFill>
              </a:rPr>
              <a:t>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81000"/>
            <a:ext cx="6634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drop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7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Action Plan : </a:t>
            </a:r>
          </a:p>
          <a:p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B8C15E-9917-E4A6-2C17-608BAC71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7386"/>
              </p:ext>
            </p:extLst>
          </p:nvPr>
        </p:nvGraphicFramePr>
        <p:xfrm>
          <a:off x="152400" y="1295400"/>
          <a:ext cx="8839200" cy="4800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595210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4369043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1618706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880221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662243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679960698"/>
                    </a:ext>
                  </a:extLst>
                </a:gridCol>
              </a:tblGrid>
              <a:tr h="6820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Defect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Plan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Date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5744302"/>
                  </a:ext>
                </a:extLst>
              </a:tr>
              <a:tr h="19481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drops, Pin holes  at outer surface area of casting 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Occurrence Side 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1.Die pillar  and bu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 replaced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2.Die pillar  and bu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  checking points added in die PM check sheet.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1 . </a:t>
                      </a:r>
                      <a:r>
                        <a:rPr lang="en-IN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Anil</a:t>
                      </a:r>
                      <a:r>
                        <a:rPr lang="en-I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Dhande</a:t>
                      </a:r>
                      <a:endParaRPr lang="en-IN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2.Mr.R.Pandey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1.20.04.2024</a:t>
                      </a:r>
                    </a:p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2.20.04.2024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1.Completed</a:t>
                      </a:r>
                    </a:p>
                    <a:p>
                      <a:pPr algn="l" fontAlgn="ctr"/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2.Completed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219819"/>
                  </a:ext>
                </a:extLst>
              </a:tr>
              <a:tr h="21704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Side 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1.Awarness given to concern  person through meeting  and QA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Pandey</a:t>
                      </a:r>
                      <a:b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8.04.2024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9216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81000"/>
            <a:ext cx="6634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drop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4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Action Plan : </a:t>
            </a:r>
          </a:p>
          <a:p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448" y="1524000"/>
            <a:ext cx="4014952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1524000"/>
            <a:ext cx="4014952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3429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707931"/>
            <a:ext cx="3429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781" t="1550" r="16074" b="40440"/>
          <a:stretch/>
        </p:blipFill>
        <p:spPr>
          <a:xfrm>
            <a:off x="685800" y="2192309"/>
            <a:ext cx="3124200" cy="3078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6" t="39967" r="45052" b="42203"/>
          <a:stretch/>
        </p:blipFill>
        <p:spPr>
          <a:xfrm>
            <a:off x="5474532" y="3161060"/>
            <a:ext cx="2455562" cy="2190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6" t="33160" r="4362" b="45288"/>
          <a:stretch/>
        </p:blipFill>
        <p:spPr>
          <a:xfrm>
            <a:off x="6047717" y="2113309"/>
            <a:ext cx="1181100" cy="1047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448" y="5672959"/>
            <a:ext cx="40149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ok pillar and bush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728139"/>
            <a:ext cx="40149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OK pillar and bush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381000"/>
            <a:ext cx="6634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drop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31465F-3059-A868-F356-44677B3D52B6}"/>
              </a:ext>
            </a:extLst>
          </p:cNvPr>
          <p:cNvSpPr/>
          <p:nvPr/>
        </p:nvSpPr>
        <p:spPr>
          <a:xfrm>
            <a:off x="3962400" y="31242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250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175</Words>
  <Application>Microsoft Office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TVS BMW LH</dc:title>
  <dc:creator>admin</dc:creator>
  <cp:lastModifiedBy>admin</cp:lastModifiedBy>
  <cp:revision>630</cp:revision>
  <cp:lastPrinted>2020-07-20T12:41:28Z</cp:lastPrinted>
  <dcterms:created xsi:type="dcterms:W3CDTF">2006-08-16T00:00:00Z</dcterms:created>
  <dcterms:modified xsi:type="dcterms:W3CDTF">2024-04-30T10:47:57Z</dcterms:modified>
</cp:coreProperties>
</file>