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88163" cy="10020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B9B6EC-6846-40A5-B28A-8FC507A0418A}" type="datetimeFigureOut">
              <a:rPr lang="en-IN" smtClean="0"/>
              <a:t>03-06-2024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00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0213" cy="3944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865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2075" y="951865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BD1C3F-7A7A-4A58-9E0C-2E85103D2E3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10738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3621E-6613-478B-BFF4-DAFD0480FED1}" type="datetimeFigureOut">
              <a:rPr lang="en-US" smtClean="0"/>
              <a:pPr/>
              <a:t>6/3/2024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064D3-B2E7-4085-93C5-F6822488DCB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3621E-6613-478B-BFF4-DAFD0480FED1}" type="datetimeFigureOut">
              <a:rPr lang="en-US" smtClean="0"/>
              <a:pPr/>
              <a:t>6/3/2024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064D3-B2E7-4085-93C5-F6822488DCB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3621E-6613-478B-BFF4-DAFD0480FED1}" type="datetimeFigureOut">
              <a:rPr lang="en-US" smtClean="0"/>
              <a:pPr/>
              <a:t>6/3/2024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064D3-B2E7-4085-93C5-F6822488DCB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3621E-6613-478B-BFF4-DAFD0480FED1}" type="datetimeFigureOut">
              <a:rPr lang="en-US" smtClean="0"/>
              <a:pPr/>
              <a:t>6/3/2024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064D3-B2E7-4085-93C5-F6822488DCB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3621E-6613-478B-BFF4-DAFD0480FED1}" type="datetimeFigureOut">
              <a:rPr lang="en-US" smtClean="0"/>
              <a:pPr/>
              <a:t>6/3/2024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064D3-B2E7-4085-93C5-F6822488DCB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3621E-6613-478B-BFF4-DAFD0480FED1}" type="datetimeFigureOut">
              <a:rPr lang="en-US" smtClean="0"/>
              <a:pPr/>
              <a:t>6/3/2024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064D3-B2E7-4085-93C5-F6822488DCB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3621E-6613-478B-BFF4-DAFD0480FED1}" type="datetimeFigureOut">
              <a:rPr lang="en-US" smtClean="0"/>
              <a:pPr/>
              <a:t>6/3/2024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064D3-B2E7-4085-93C5-F6822488DCB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3621E-6613-478B-BFF4-DAFD0480FED1}" type="datetimeFigureOut">
              <a:rPr lang="en-US" smtClean="0"/>
              <a:pPr/>
              <a:t>6/3/2024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064D3-B2E7-4085-93C5-F6822488DCB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3621E-6613-478B-BFF4-DAFD0480FED1}" type="datetimeFigureOut">
              <a:rPr lang="en-US" smtClean="0"/>
              <a:pPr/>
              <a:t>6/3/2024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064D3-B2E7-4085-93C5-F6822488DCB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3621E-6613-478B-BFF4-DAFD0480FED1}" type="datetimeFigureOut">
              <a:rPr lang="en-US" smtClean="0"/>
              <a:pPr/>
              <a:t>6/3/2024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064D3-B2E7-4085-93C5-F6822488DCB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3621E-6613-478B-BFF4-DAFD0480FED1}" type="datetimeFigureOut">
              <a:rPr lang="en-US" smtClean="0"/>
              <a:pPr/>
              <a:t>6/3/2024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064D3-B2E7-4085-93C5-F6822488DCB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F3621E-6613-478B-BFF4-DAFD0480FED1}" type="datetimeFigureOut">
              <a:rPr lang="en-US" smtClean="0"/>
              <a:pPr/>
              <a:t>6/3/2024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064D3-B2E7-4085-93C5-F6822488DCBA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5252465"/>
              </p:ext>
            </p:extLst>
          </p:nvPr>
        </p:nvGraphicFramePr>
        <p:xfrm>
          <a:off x="425268" y="1151958"/>
          <a:ext cx="8413932" cy="51852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06966">
                  <a:extLst>
                    <a:ext uri="{9D8B030D-6E8A-4147-A177-3AD203B41FA5}">
                      <a16:colId xmlns:a16="http://schemas.microsoft.com/office/drawing/2014/main" xmlns="" val="3334283935"/>
                    </a:ext>
                  </a:extLst>
                </a:gridCol>
                <a:gridCol w="4206966">
                  <a:extLst>
                    <a:ext uri="{9D8B030D-6E8A-4147-A177-3AD203B41FA5}">
                      <a16:colId xmlns:a16="http://schemas.microsoft.com/office/drawing/2014/main" xmlns="" val="768231797"/>
                    </a:ext>
                  </a:extLst>
                </a:gridCol>
              </a:tblGrid>
              <a:tr h="432683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45963968"/>
                  </a:ext>
                </a:extLst>
              </a:tr>
              <a:tr h="3672408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77129406"/>
                  </a:ext>
                </a:extLst>
              </a:tr>
              <a:tr h="10801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Part Crack observed</a:t>
                      </a:r>
                      <a:endParaRPr lang="en-IN" dirty="0" smtClean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100% part check care fully  for crack at identified area (Brake boss area)</a:t>
                      </a:r>
                      <a:endParaRPr lang="en-IN" dirty="0" smtClean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651320169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425268" y="273263"/>
            <a:ext cx="8413932" cy="7306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0" name="TextBox 19"/>
          <p:cNvSpPr txBox="1"/>
          <p:nvPr/>
        </p:nvSpPr>
        <p:spPr>
          <a:xfrm>
            <a:off x="1988671" y="1151958"/>
            <a:ext cx="892198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Not OK </a:t>
            </a:r>
            <a:endParaRPr lang="en-IN" dirty="0"/>
          </a:p>
        </p:txBody>
      </p:sp>
      <p:sp>
        <p:nvSpPr>
          <p:cNvPr id="21" name="TextBox 20"/>
          <p:cNvSpPr txBox="1"/>
          <p:nvPr/>
        </p:nvSpPr>
        <p:spPr>
          <a:xfrm>
            <a:off x="6153103" y="1174069"/>
            <a:ext cx="885729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 OK </a:t>
            </a:r>
            <a:endParaRPr lang="en-IN" dirty="0"/>
          </a:p>
        </p:txBody>
      </p:sp>
      <p:pic>
        <p:nvPicPr>
          <p:cNvPr id="22" name="Picture 8" descr="anant_logo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589" y="390022"/>
            <a:ext cx="719565" cy="42860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Title 1"/>
          <p:cNvSpPr>
            <a:spLocks noGrp="1"/>
          </p:cNvSpPr>
          <p:nvPr>
            <p:ph type="title"/>
          </p:nvPr>
        </p:nvSpPr>
        <p:spPr>
          <a:xfrm>
            <a:off x="1326000" y="407473"/>
            <a:ext cx="7476672" cy="428604"/>
          </a:xfrm>
          <a:solidFill>
            <a:schemeClr val="accent1"/>
          </a:solidFill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r>
              <a:rPr lang="en-US" sz="3400" b="1" dirty="0" smtClean="0">
                <a:solidFill>
                  <a:schemeClr val="bg1"/>
                </a:solidFill>
              </a:rPr>
              <a:t>Q-Aler</a:t>
            </a:r>
            <a:r>
              <a:rPr lang="en-US" sz="3200" b="1" dirty="0" smtClean="0">
                <a:solidFill>
                  <a:schemeClr val="bg1"/>
                </a:solidFill>
              </a:rPr>
              <a:t>t</a:t>
            </a:r>
            <a:endParaRPr lang="en-IN" sz="3200" b="1" dirty="0">
              <a:solidFill>
                <a:schemeClr val="bg1"/>
              </a:solidFill>
            </a:endParaRPr>
          </a:p>
        </p:txBody>
      </p:sp>
      <p:sp>
        <p:nvSpPr>
          <p:cNvPr id="25" name="Text Placeholder 2"/>
          <p:cNvSpPr txBox="1">
            <a:spLocks/>
          </p:cNvSpPr>
          <p:nvPr/>
        </p:nvSpPr>
        <p:spPr>
          <a:xfrm>
            <a:off x="7498652" y="6418818"/>
            <a:ext cx="1533050" cy="35719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 Date-27.05.2024</a:t>
            </a:r>
            <a:endParaRPr lang="en-IN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855" t="76315" r="41030" b="6951"/>
          <a:stretch/>
        </p:blipFill>
        <p:spPr>
          <a:xfrm>
            <a:off x="5817049" y="2053618"/>
            <a:ext cx="1702416" cy="2851546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6200000">
            <a:off x="486445" y="2510740"/>
            <a:ext cx="3290823" cy="1498025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>
            <a:off x="729898" y="3861048"/>
            <a:ext cx="766301" cy="48054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5064336" y="2973436"/>
            <a:ext cx="1074821" cy="497647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8384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388</TotalTime>
  <Words>26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Q-Alert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Q-Alert</dc:title>
  <dc:creator>admin</dc:creator>
  <cp:lastModifiedBy>Admin</cp:lastModifiedBy>
  <cp:revision>36</cp:revision>
  <cp:lastPrinted>2024-05-19T12:26:40Z</cp:lastPrinted>
  <dcterms:created xsi:type="dcterms:W3CDTF">2020-06-10T04:44:04Z</dcterms:created>
  <dcterms:modified xsi:type="dcterms:W3CDTF">2024-06-03T06:55:56Z</dcterms:modified>
</cp:coreProperties>
</file>