
<file path=[Content_Types].xml><?xml version="1.0" encoding="utf-8"?>
<Types xmlns="http://schemas.openxmlformats.org/package/2006/content-types"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534" r:id="rId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FF00"/>
    <a:srgbClr val="FFFFCC"/>
    <a:srgbClr val="FF3300"/>
    <a:srgbClr val="0000FF"/>
    <a:srgbClr val="FFFF99"/>
    <a:srgbClr val="0033CC"/>
    <a:srgbClr val="66FF99"/>
    <a:srgbClr val="EA24B6"/>
    <a:srgbClr val="FFCC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394" autoAdjust="0"/>
  </p:normalViewPr>
  <p:slideViewPr>
    <p:cSldViewPr>
      <p:cViewPr>
        <p:scale>
          <a:sx n="73" d="100"/>
          <a:sy n="73" d="100"/>
        </p:scale>
        <p:origin x="-130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1932" y="84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1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F01EA1-484F-4E01-9979-4BD231BA353A}" type="datetimeFigureOut">
              <a:rPr lang="en-US" smtClean="0"/>
              <a:pPr/>
              <a:t>5/17/2024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03A282-5FE1-4B14-AE75-CDCCC95DAE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127908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98C603-770D-4531-BB7E-7EE8181D5E88}" type="datetimeFigureOut">
              <a:rPr lang="en-IN" smtClean="0"/>
              <a:pPr/>
              <a:t>17-05-2024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98C977-EECC-4D04-A186-F37567A8A23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42003944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306632-2B49-4309-B03C-192078B4F8C2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098745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BB403D-C917-4256-AC2D-702C515255D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BB403D-C917-4256-AC2D-702C515255D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4"/>
          <p:cNvSpPr>
            <a:spLocks noChangeArrowheads="1"/>
          </p:cNvSpPr>
          <p:nvPr userDrawn="1"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rgbClr val="003777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defRPr/>
            </a:pPr>
            <a:endParaRPr lang="it-IT" sz="1400" dirty="0">
              <a:solidFill>
                <a:schemeClr val="bg2"/>
              </a:solidFill>
              <a:latin typeface="GillSans" pitchFamily="46" charset="0"/>
            </a:endParaRPr>
          </a:p>
        </p:txBody>
      </p:sp>
      <p:sp>
        <p:nvSpPr>
          <p:cNvPr id="8" name="Line 57"/>
          <p:cNvSpPr>
            <a:spLocks noChangeShapeType="1"/>
          </p:cNvSpPr>
          <p:nvPr userDrawn="1"/>
        </p:nvSpPr>
        <p:spPr bwMode="auto">
          <a:xfrm>
            <a:off x="0" y="188640"/>
            <a:ext cx="9144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defRPr/>
            </a:pPr>
            <a:endParaRPr lang="en-US" sz="1400">
              <a:latin typeface="Arial" charset="0"/>
            </a:endParaRPr>
          </a:p>
        </p:txBody>
      </p:sp>
      <p:sp>
        <p:nvSpPr>
          <p:cNvPr id="9" name="Line 58"/>
          <p:cNvSpPr>
            <a:spLocks noChangeShapeType="1"/>
          </p:cNvSpPr>
          <p:nvPr userDrawn="1"/>
        </p:nvSpPr>
        <p:spPr bwMode="auto">
          <a:xfrm>
            <a:off x="0" y="898525"/>
            <a:ext cx="9144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defRPr/>
            </a:pPr>
            <a:endParaRPr lang="en-US" sz="1400">
              <a:latin typeface="Arial" charset="0"/>
            </a:endParaRPr>
          </a:p>
        </p:txBody>
      </p:sp>
      <p:pic>
        <p:nvPicPr>
          <p:cNvPr id="10" name="Picture 71" descr="pic00491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47636" y="250531"/>
            <a:ext cx="984076" cy="58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 userDrawn="1"/>
        </p:nvSpPr>
        <p:spPr>
          <a:xfrm>
            <a:off x="8675938" y="6444734"/>
            <a:ext cx="4571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18F6E2E6-AD0B-4E39-9413-822B3646E281}" type="slidenum">
              <a:rPr lang="en-IN" smtClean="0">
                <a:solidFill>
                  <a:schemeClr val="bg1"/>
                </a:solidFill>
              </a:rPr>
              <a:pPr/>
              <a:t>‹#›</a:t>
            </a:fld>
            <a:endParaRPr lang="en-IN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1" name="Title 4"/>
          <p:cNvSpPr txBox="1">
            <a:spLocks/>
          </p:cNvSpPr>
          <p:nvPr/>
        </p:nvSpPr>
        <p:spPr bwMode="auto">
          <a:xfrm>
            <a:off x="0" y="260648"/>
            <a:ext cx="7308304" cy="52322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>
              <a:spcBef>
                <a:spcPct val="0"/>
              </a:spcBef>
              <a:buNone/>
              <a:defRPr sz="2800" b="1">
                <a:solidFill>
                  <a:srgbClr val="0000FF"/>
                </a:solidFill>
                <a:latin typeface="Century Gothic" panose="020B0502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altLang="ja-JP" dirty="0" smtClean="0">
                <a:ea typeface="HGP創英角ｺﾞｼｯｸUB" panose="020B0900000000000000" pitchFamily="50" charset="-128"/>
                <a:cs typeface="Arial" pitchFamily="34" charset="0"/>
              </a:rPr>
              <a:t>Occurrence</a:t>
            </a:r>
            <a:r>
              <a:rPr lang="en-US" altLang="en-US" dirty="0" smtClean="0"/>
              <a:t> </a:t>
            </a:r>
            <a:r>
              <a:rPr lang="en-US" altLang="en-US" dirty="0"/>
              <a:t>Side Before &amp; After </a:t>
            </a:r>
          </a:p>
        </p:txBody>
      </p:sp>
      <p:sp>
        <p:nvSpPr>
          <p:cNvPr id="7" name="Rectangle 115"/>
          <p:cNvSpPr>
            <a:spLocks noChangeArrowheads="1"/>
          </p:cNvSpPr>
          <p:nvPr/>
        </p:nvSpPr>
        <p:spPr bwMode="auto">
          <a:xfrm>
            <a:off x="109115" y="980729"/>
            <a:ext cx="4279004" cy="5256583"/>
          </a:xfrm>
          <a:prstGeom prst="rect">
            <a:avLst/>
          </a:prstGeom>
          <a:solidFill>
            <a:schemeClr val="lt1"/>
          </a:solidFill>
          <a:ln w="9525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/>
          <a:p>
            <a:endParaRPr lang="en-US" sz="1400" b="1">
              <a:solidFill>
                <a:schemeClr val="dk1"/>
              </a:solidFill>
            </a:endParaRPr>
          </a:p>
        </p:txBody>
      </p:sp>
      <p:sp>
        <p:nvSpPr>
          <p:cNvPr id="8" name="Rectangle 115"/>
          <p:cNvSpPr>
            <a:spLocks noChangeArrowheads="1"/>
          </p:cNvSpPr>
          <p:nvPr/>
        </p:nvSpPr>
        <p:spPr bwMode="auto">
          <a:xfrm>
            <a:off x="4504029" y="980729"/>
            <a:ext cx="4460459" cy="5256583"/>
          </a:xfrm>
          <a:prstGeom prst="rect">
            <a:avLst/>
          </a:prstGeom>
          <a:solidFill>
            <a:schemeClr val="lt1"/>
          </a:solidFill>
          <a:ln w="9525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b"/>
          <a:lstStyle/>
          <a:p>
            <a:pPr>
              <a:defRPr/>
            </a:pPr>
            <a:r>
              <a:rPr lang="en-US" sz="1400" b="1" dirty="0" smtClean="0">
                <a:solidFill>
                  <a:schemeClr val="tx1"/>
                </a:solidFill>
                <a:ea typeface="HGP創英角ｺﾞｼｯｸUB" panose="020B0900000000000000" pitchFamily="50" charset="-128"/>
                <a:cs typeface="Arial" pitchFamily="34" charset="0"/>
              </a:rPr>
              <a:t>Roll locking mechanism additionally provided outer side of roll adjustment handle.</a:t>
            </a:r>
          </a:p>
        </p:txBody>
      </p:sp>
      <p:sp>
        <p:nvSpPr>
          <p:cNvPr id="9" name="Rectangle 8"/>
          <p:cNvSpPr/>
          <p:nvPr/>
        </p:nvSpPr>
        <p:spPr>
          <a:xfrm>
            <a:off x="1440327" y="1012353"/>
            <a:ext cx="1463594" cy="32841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/>
          <a:p>
            <a:pPr algn="ctr"/>
            <a:r>
              <a:rPr lang="en-US" sz="1400" b="1" dirty="0">
                <a:solidFill>
                  <a:schemeClr val="dk1"/>
                </a:solidFill>
              </a:rPr>
              <a:t>Before</a:t>
            </a:r>
          </a:p>
        </p:txBody>
      </p:sp>
      <p:sp>
        <p:nvSpPr>
          <p:cNvPr id="10" name="Rectangle 9"/>
          <p:cNvSpPr/>
          <p:nvPr/>
        </p:nvSpPr>
        <p:spPr>
          <a:xfrm>
            <a:off x="5875628" y="1012353"/>
            <a:ext cx="1593761" cy="32841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/>
          <a:p>
            <a:pPr algn="ctr"/>
            <a:r>
              <a:rPr lang="en-US" sz="1400" b="1" dirty="0">
                <a:solidFill>
                  <a:schemeClr val="dk1"/>
                </a:solidFill>
              </a:rPr>
              <a:t>After</a:t>
            </a:r>
          </a:p>
        </p:txBody>
      </p:sp>
      <p:sp>
        <p:nvSpPr>
          <p:cNvPr id="5" name="&quot;No&quot; Symbol 4"/>
          <p:cNvSpPr/>
          <p:nvPr/>
        </p:nvSpPr>
        <p:spPr>
          <a:xfrm>
            <a:off x="1132493" y="2443482"/>
            <a:ext cx="2232248" cy="2331075"/>
          </a:xfrm>
          <a:prstGeom prst="noSmoking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5420" y="1846894"/>
            <a:ext cx="4257675" cy="3524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347371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20176</TotalTime>
  <Words>20</Words>
  <Application>Microsoft Office PowerPoint</Application>
  <PresentationFormat>On-screen Show (4:3)</PresentationFormat>
  <Paragraphs>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 REVIEW</dc:title>
  <dc:creator>sdvhangute</dc:creator>
  <cp:lastModifiedBy>AnandMS</cp:lastModifiedBy>
  <cp:revision>1194</cp:revision>
  <cp:lastPrinted>2020-03-14T12:10:54Z</cp:lastPrinted>
  <dcterms:created xsi:type="dcterms:W3CDTF">2014-10-13T12:39:43Z</dcterms:created>
  <dcterms:modified xsi:type="dcterms:W3CDTF">2024-05-17T10:21:07Z</dcterms:modified>
</cp:coreProperties>
</file>