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77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755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76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4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345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396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60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97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08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73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78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6854-96C8-4E97-A548-15F0271DA66B}" type="datetimeFigureOut">
              <a:rPr lang="en-IN" smtClean="0"/>
              <a:t>13-06-2024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903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161" y="1022351"/>
            <a:ext cx="8062914" cy="62071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Air Vent Cleaning Done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1082" r="71571" b="7221"/>
          <a:stretch/>
        </p:blipFill>
        <p:spPr>
          <a:xfrm>
            <a:off x="1443038" y="2214563"/>
            <a:ext cx="5100638" cy="374046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828925" y="2900363"/>
            <a:ext cx="2400300" cy="221456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98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Air Vent Cleaning Done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Vent Cleaning Done</dc:title>
  <dc:creator>Sabayya Patil</dc:creator>
  <cp:lastModifiedBy>Sabayya Patil</cp:lastModifiedBy>
  <cp:revision>1</cp:revision>
  <dcterms:created xsi:type="dcterms:W3CDTF">2024-06-13T06:50:32Z</dcterms:created>
  <dcterms:modified xsi:type="dcterms:W3CDTF">2024-06-13T06:52:52Z</dcterms:modified>
</cp:coreProperties>
</file>