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4"/>
  </p:notesMasterIdLst>
  <p:sldIdLst>
    <p:sldId id="343" r:id="rId2"/>
    <p:sldId id="354" r:id="rId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CC3300"/>
    <a:srgbClr val="FFFF99"/>
    <a:srgbClr val="E17509"/>
    <a:srgbClr val="E7A96B"/>
    <a:srgbClr val="CF8E0B"/>
    <a:srgbClr val="AE72A5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31818-1CB3-42CE-B0F6-0F8A9BD13160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06632-2B49-4309-B03C-192078B4F8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9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266591-9996-45CD-86B2-F2642901966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8038"/>
            <a:ext cx="5387975" cy="40417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5121275"/>
            <a:ext cx="5391150" cy="4849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0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14-05-2024</a:t>
            </a:fld>
            <a:endParaRPr lang="en-IN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N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it-IT" sz="1400">
              <a:solidFill>
                <a:srgbClr val="EEECE1"/>
              </a:solidFill>
              <a:latin typeface="GillSans" pitchFamily="46" charset="0"/>
            </a:endParaRPr>
          </a:p>
        </p:txBody>
      </p:sp>
      <p:sp>
        <p:nvSpPr>
          <p:cNvPr id="8" name="Line 57"/>
          <p:cNvSpPr>
            <a:spLocks noChangeShapeType="1"/>
          </p:cNvSpPr>
          <p:nvPr userDrawn="1"/>
        </p:nvSpPr>
        <p:spPr bwMode="auto">
          <a:xfrm>
            <a:off x="0" y="3048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Line 58"/>
          <p:cNvSpPr>
            <a:spLocks noChangeShapeType="1"/>
          </p:cNvSpPr>
          <p:nvPr userDrawn="1"/>
        </p:nvSpPr>
        <p:spPr bwMode="auto">
          <a:xfrm>
            <a:off x="0" y="10160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71" descr="pic0049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26035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90600" y="2520396"/>
            <a:ext cx="7239000" cy="1828322"/>
          </a:xfrm>
          <a:prstGeom prst="rect">
            <a:avLst/>
          </a:prstGeom>
          <a:solidFill>
            <a:srgbClr val="92D050"/>
          </a:solidFill>
          <a:ln w="28440" cap="sq">
            <a:solidFill>
              <a:schemeClr val="tx1"/>
            </a:solidFill>
            <a:miter lim="800000"/>
          </a:ln>
          <a:effectLst/>
          <a:extLst/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00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Action Plan Evidences</a:t>
            </a:r>
          </a:p>
          <a:p>
            <a:pPr algn="ctr">
              <a:spcBef>
                <a:spcPts val="200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Fork Bolt RE-J1A –Threading Major Diameter Undersize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43000" y="392624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IN" altLang="en-US" sz="24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Action Plan Evidences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133600" y="1173777"/>
            <a:ext cx="5029201" cy="461665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OCCURRENCE SIDE- BEFORE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5410200"/>
            <a:ext cx="54864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fontAlgn="ctr">
              <a:defRPr sz="1200" b="1">
                <a:latin typeface="+mn-lt"/>
              </a:defRPr>
            </a:lvl1pPr>
          </a:lstStyle>
          <a:p>
            <a:pPr lvl="0" defTabSz="767715" fontAlgn="auto">
              <a:defRPr/>
            </a:pPr>
            <a:r>
              <a:rPr lang="en-IN" sz="1600" dirty="0" smtClean="0">
                <a:solidFill>
                  <a:srgbClr val="FF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No Offset interlock, Operator by mistake  give wrong Offset </a:t>
            </a:r>
            <a:endParaRPr lang="en-IN" sz="1600" dirty="0">
              <a:solidFill>
                <a:srgbClr val="FF0000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344647"/>
              </p:ext>
            </p:extLst>
          </p:nvPr>
        </p:nvGraphicFramePr>
        <p:xfrm>
          <a:off x="3543300" y="2667000"/>
          <a:ext cx="2209800" cy="1864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3300" y="2667000"/>
                        <a:ext cx="2209800" cy="186451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115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29</Words>
  <Application>Microsoft Office PowerPoint</Application>
  <PresentationFormat>On-screen Show (4:3)</PresentationFormat>
  <Paragraphs>7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Microsoft YaHei</vt:lpstr>
      <vt:lpstr>Arial</vt:lpstr>
      <vt:lpstr>Calibri</vt:lpstr>
      <vt:lpstr>GillSans</vt:lpstr>
      <vt:lpstr>Times New Roman</vt:lpstr>
      <vt:lpstr>Verdana</vt:lpstr>
      <vt:lpstr>1_Office Theme</vt:lpstr>
      <vt:lpstr>Package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MASKING</dc:title>
  <dc:creator>sdvhangute</dc:creator>
  <cp:lastModifiedBy>hp</cp:lastModifiedBy>
  <cp:revision>980</cp:revision>
  <cp:lastPrinted>2022-07-22T12:02:00Z</cp:lastPrinted>
  <dcterms:created xsi:type="dcterms:W3CDTF">2013-06-15T06:58:00Z</dcterms:created>
  <dcterms:modified xsi:type="dcterms:W3CDTF">2024-05-14T17:43:19Z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45C4EDF895C64664BEC3D0FA27E067A2</vt:lpwstr>
  </property>
  <property fmtid="{D5CDD505-2E9C-101B-9397-08002B2CF9AE}" pid="3" name="KSOProductBuildVer">
    <vt:lpwstr>1033-11.2.0.11537</vt:lpwstr>
  </property>
</Properties>
</file>