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5"/>
  </p:notesMasterIdLst>
  <p:sldIdLst>
    <p:sldId id="343" r:id="rId2"/>
    <p:sldId id="354" r:id="rId3"/>
    <p:sldId id="357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14/05/2024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RE-J1A –Threading Major Diameter Undersize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5630078"/>
            <a:ext cx="69342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100% Inspection of thread Major Diameter with Snap gauge of 37.68-37.75mm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0"/>
          <a:stretch/>
        </p:blipFill>
        <p:spPr>
          <a:xfrm>
            <a:off x="5181600" y="2057400"/>
            <a:ext cx="2209799" cy="3369992"/>
          </a:xfrm>
          <a:prstGeom prst="rect">
            <a:avLst/>
          </a:prstGeom>
          <a:ln>
            <a:solidFill>
              <a:srgbClr val="00B05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0" t="28318" b="30369"/>
          <a:stretch/>
        </p:blipFill>
        <p:spPr>
          <a:xfrm>
            <a:off x="1136073" y="2362200"/>
            <a:ext cx="2769316" cy="2833255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8800" y="5605046"/>
            <a:ext cx="29718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Inspection Standard Updated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5528845"/>
            <a:ext cx="29718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Q-Alert Displayed at final Inspection – at M/S. </a:t>
            </a:r>
            <a:r>
              <a:rPr lang="en-IN" sz="1600" dirty="0" err="1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Shantasons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872812"/>
              </p:ext>
            </p:extLst>
          </p:nvPr>
        </p:nvGraphicFramePr>
        <p:xfrm>
          <a:off x="1828800" y="3048000"/>
          <a:ext cx="15240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Packager Shell Object" showAsIcon="1" r:id="rId4" imgW="914400" imgH="771480" progId="Package">
                  <p:embed/>
                </p:oleObj>
              </mc:Choice>
              <mc:Fallback>
                <p:oleObj name="Packager Shell Object" showAsIcon="1" r:id="rId4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3048000"/>
                        <a:ext cx="1524000" cy="128587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092352"/>
              </p:ext>
            </p:extLst>
          </p:nvPr>
        </p:nvGraphicFramePr>
        <p:xfrm>
          <a:off x="6286500" y="3124200"/>
          <a:ext cx="144497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Packager Shell Object" showAsIcon="1" r:id="rId6" imgW="914400" imgH="771480" progId="Package">
                  <p:embed/>
                </p:oleObj>
              </mc:Choice>
              <mc:Fallback>
                <p:oleObj name="Packager Shell Object" showAsIcon="1" r:id="rId6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286500" y="3124200"/>
                        <a:ext cx="1444978" cy="121920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43890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51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1_Office Theme</vt:lpstr>
      <vt:lpstr>Package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982</cp:revision>
  <cp:lastPrinted>2022-07-22T12:02:00Z</cp:lastPrinted>
  <dcterms:created xsi:type="dcterms:W3CDTF">2013-06-15T06:58:00Z</dcterms:created>
  <dcterms:modified xsi:type="dcterms:W3CDTF">2024-05-14T13:47:22Z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