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5"/>
  </p:notesMasterIdLst>
  <p:sldIdLst>
    <p:sldId id="343" r:id="rId2"/>
    <p:sldId id="354" r:id="rId3"/>
    <p:sldId id="355" r:id="rId4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  <a:srgbClr val="CC3300"/>
    <a:srgbClr val="FFFF99"/>
    <a:srgbClr val="E17509"/>
    <a:srgbClr val="E7A96B"/>
    <a:srgbClr val="CF8E0B"/>
    <a:srgbClr val="AE72A5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 varScale="1">
        <p:scale>
          <a:sx n="69" d="100"/>
          <a:sy n="69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31818-1CB3-42CE-B0F6-0F8A9BD13160}" type="datetimeFigureOut">
              <a:rPr lang="en-US" smtClean="0"/>
              <a:t>14/05/2024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06632-2B49-4309-B03C-192078B4F8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099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266591-9996-45CD-86B2-F26429019669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fld>
            <a:endParaRPr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0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4688" y="808038"/>
            <a:ext cx="5387975" cy="40417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3100" y="5121275"/>
            <a:ext cx="5391150" cy="48498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800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800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it-IT" sz="1400">
              <a:solidFill>
                <a:srgbClr val="EEECE1"/>
              </a:solidFill>
              <a:latin typeface="GillSans" pitchFamily="46" charset="0"/>
            </a:endParaRPr>
          </a:p>
        </p:txBody>
      </p:sp>
      <p:sp>
        <p:nvSpPr>
          <p:cNvPr id="8" name="Line 57"/>
          <p:cNvSpPr>
            <a:spLocks noChangeShapeType="1"/>
          </p:cNvSpPr>
          <p:nvPr userDrawn="1"/>
        </p:nvSpPr>
        <p:spPr bwMode="auto">
          <a:xfrm>
            <a:off x="0" y="3048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Line 58"/>
          <p:cNvSpPr>
            <a:spLocks noChangeShapeType="1"/>
          </p:cNvSpPr>
          <p:nvPr userDrawn="1"/>
        </p:nvSpPr>
        <p:spPr bwMode="auto">
          <a:xfrm>
            <a:off x="0" y="10160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0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96188" y="260350"/>
            <a:ext cx="1295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990600" y="2766617"/>
            <a:ext cx="7239000" cy="1335880"/>
          </a:xfrm>
          <a:prstGeom prst="rect">
            <a:avLst/>
          </a:prstGeom>
          <a:solidFill>
            <a:srgbClr val="92D050"/>
          </a:solidFill>
          <a:ln w="28440" cap="sq">
            <a:solidFill>
              <a:schemeClr val="tx1"/>
            </a:solidFill>
            <a:miter lim="800000"/>
          </a:ln>
          <a:effectLst/>
          <a:extLst/>
        </p:spPr>
        <p:txBody>
          <a:bodyPr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2000"/>
              </a:spcBef>
              <a:buFontTx/>
              <a:buNone/>
            </a:pPr>
            <a:r>
              <a:rPr lang="en-US" altLang="en-US" b="1" dirty="0" smtClean="0">
                <a:solidFill>
                  <a:srgbClr val="0000FF"/>
                </a:solidFill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Action Plan Evidences</a:t>
            </a:r>
          </a:p>
          <a:p>
            <a:pPr algn="ctr">
              <a:spcBef>
                <a:spcPts val="2000"/>
              </a:spcBef>
              <a:buFontTx/>
              <a:buNone/>
            </a:pPr>
            <a:r>
              <a:rPr lang="en-US" altLang="en-US" b="1" dirty="0" smtClean="0">
                <a:solidFill>
                  <a:srgbClr val="0000FF"/>
                </a:solidFill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Fork Bolt 5TSF-Thread Washout</a:t>
            </a:r>
            <a:endParaRPr lang="en-US" altLang="en-US" b="1" dirty="0">
              <a:solidFill>
                <a:srgbClr val="0000FF"/>
              </a:solidFill>
              <a:latin typeface="Times New Roman" pitchFamily="18" charset="0"/>
              <a:ea typeface="Microsoft YaHei" panose="020B0503020204020204" pitchFamily="34" charset="-122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143000" y="39262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IN" altLang="en-US" sz="2400" b="1" dirty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Action Plan Evidences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133600" y="1173777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OCCURRENCE SIDE- BEFORE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49"/>
          <a:stretch/>
        </p:blipFill>
        <p:spPr>
          <a:xfrm>
            <a:off x="1752600" y="1752600"/>
            <a:ext cx="5728295" cy="3962400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12" name="TextBox 11"/>
          <p:cNvSpPr txBox="1"/>
          <p:nvPr/>
        </p:nvSpPr>
        <p:spPr>
          <a:xfrm>
            <a:off x="1066800" y="5867400"/>
            <a:ext cx="701040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fontAlgn="ctr">
              <a:defRPr sz="1200" b="1">
                <a:latin typeface="+mn-lt"/>
              </a:defRPr>
            </a:lvl1pPr>
          </a:lstStyle>
          <a:p>
            <a:pPr lvl="0" defTabSz="767715" fontAlgn="auto">
              <a:defRPr/>
            </a:pPr>
            <a:r>
              <a:rPr lang="en-IN" sz="1600" dirty="0" smtClean="0">
                <a:solidFill>
                  <a:srgbClr val="FF000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While Setting, initial not OK Pieces are got Mixed with After setup OK parts.</a:t>
            </a:r>
            <a:endParaRPr lang="en-IN" sz="1600" dirty="0">
              <a:solidFill>
                <a:srgbClr val="FF000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11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143000" y="39262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IN" altLang="en-US" sz="2400" b="1" dirty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Action Plan Evidences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133600" y="1173777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OCCURRENCE SIDE- BEFORE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05200" y="4495800"/>
            <a:ext cx="266700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fontAlgn="ctr">
              <a:defRPr sz="1200" b="1">
                <a:latin typeface="+mn-lt"/>
              </a:defRPr>
            </a:lvl1pPr>
          </a:lstStyle>
          <a:p>
            <a:pPr lvl="0" defTabSz="767715" fontAlgn="auto">
              <a:defRPr/>
            </a:pPr>
            <a:r>
              <a:rPr lang="en-IN" sz="1600" dirty="0" smtClean="0">
                <a:solidFill>
                  <a:srgbClr val="FF000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 Work Instruction Rolling</a:t>
            </a:r>
            <a:endParaRPr lang="en-IN" sz="1600" dirty="0">
              <a:solidFill>
                <a:srgbClr val="FF000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2279946"/>
              </p:ext>
            </p:extLst>
          </p:nvPr>
        </p:nvGraphicFramePr>
        <p:xfrm>
          <a:off x="3848100" y="2590800"/>
          <a:ext cx="1600200" cy="13501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Packager Shell Object" showAsIcon="1" r:id="rId4" imgW="914400" imgH="771480" progId="Package">
                  <p:embed/>
                </p:oleObj>
              </mc:Choice>
              <mc:Fallback>
                <p:oleObj name="Packager Shell Object" showAsIcon="1" r:id="rId4" imgW="914400" imgH="77148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48100" y="2590800"/>
                        <a:ext cx="1600200" cy="1350169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1836439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42</Words>
  <Application>Microsoft Office PowerPoint</Application>
  <PresentationFormat>On-screen Show (4:3)</PresentationFormat>
  <Paragraphs>11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1_Office Theme</vt:lpstr>
      <vt:lpstr>Package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MASKING</dc:title>
  <dc:creator>sdvhangute</dc:creator>
  <cp:lastModifiedBy>Quality</cp:lastModifiedBy>
  <cp:revision>975</cp:revision>
  <cp:lastPrinted>2022-07-22T12:02:00Z</cp:lastPrinted>
  <dcterms:created xsi:type="dcterms:W3CDTF">2013-06-15T06:58:00Z</dcterms:created>
  <dcterms:modified xsi:type="dcterms:W3CDTF">2024-05-14T13:16:15Z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45C4EDF895C64664BEC3D0FA27E067A2</vt:lpwstr>
  </property>
  <property fmtid="{D5CDD505-2E9C-101B-9397-08002B2CF9AE}" pid="3" name="KSOProductBuildVer">
    <vt:lpwstr>1033-11.2.0.11537</vt:lpwstr>
  </property>
</Properties>
</file>