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sldIdLst>
    <p:sldId id="343" r:id="rId2"/>
    <p:sldId id="354" r:id="rId3"/>
    <p:sldId id="355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14/05/2024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990600" y="2766617"/>
            <a:ext cx="7239000" cy="1335880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5TSF-Thread Washout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9"/>
          <a:stretch/>
        </p:blipFill>
        <p:spPr>
          <a:xfrm>
            <a:off x="1752600" y="1752600"/>
            <a:ext cx="5728295" cy="39624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066800" y="5867400"/>
            <a:ext cx="7010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While Setting, initial not OK Pieces are got Mixed with After setup OK parts.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4495800"/>
            <a:ext cx="26670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Work Instruction Rolling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279946"/>
              </p:ext>
            </p:extLst>
          </p:nvPr>
        </p:nvGraphicFramePr>
        <p:xfrm>
          <a:off x="3848100" y="2590800"/>
          <a:ext cx="1600200" cy="1350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ackager Shell Object" showAsIcon="1" r:id="rId4" imgW="914400" imgH="771480" progId="Package">
                  <p:embed/>
                </p:oleObj>
              </mc:Choice>
              <mc:Fallback>
                <p:oleObj name="Packager Shell Object" showAsIcon="1" r:id="rId4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48100" y="2590800"/>
                        <a:ext cx="1600200" cy="1350169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3643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42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1_Office Theme</vt:lpstr>
      <vt:lpstr>Package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975</cp:revision>
  <cp:lastPrinted>2022-07-22T12:02:00Z</cp:lastPrinted>
  <dcterms:created xsi:type="dcterms:W3CDTF">2013-06-15T06:58:00Z</dcterms:created>
  <dcterms:modified xsi:type="dcterms:W3CDTF">2024-05-14T13:16:15Z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