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4" r:id="rId3"/>
    <p:sldId id="357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14/05/2024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990600" y="2766617"/>
            <a:ext cx="7239000" cy="1335880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5TSF-Thread Washout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5528846"/>
            <a:ext cx="43434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100% Inspection of Threading major Diameter with Ring Gauge of 25.65mm.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42" t="29697" r="25374" b="19381"/>
          <a:stretch/>
        </p:blipFill>
        <p:spPr>
          <a:xfrm>
            <a:off x="3124200" y="1841772"/>
            <a:ext cx="3325092" cy="3492228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2200" y="5528845"/>
            <a:ext cx="434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Inspection Standard Updated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57891"/>
              </p:ext>
            </p:extLst>
          </p:nvPr>
        </p:nvGraphicFramePr>
        <p:xfrm>
          <a:off x="3657600" y="2895600"/>
          <a:ext cx="1676400" cy="141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Packager Shell Object" showAsIcon="1" r:id="rId4" imgW="914400" imgH="771480" progId="Package">
                  <p:embed/>
                </p:oleObj>
              </mc:Choice>
              <mc:Fallback>
                <p:oleObj name="Packager Shell Object" showAsIcon="1" r:id="rId4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57600" y="2895600"/>
                        <a:ext cx="1676400" cy="141446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4389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38</Words>
  <Application>Microsoft Office PowerPoint</Application>
  <PresentationFormat>On-screen Show (4:3)</PresentationFormat>
  <Paragraphs>11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1_Office Theme</vt:lpstr>
      <vt:lpstr>Package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979</cp:revision>
  <cp:lastPrinted>2022-07-22T12:02:00Z</cp:lastPrinted>
  <dcterms:created xsi:type="dcterms:W3CDTF">2013-06-15T06:58:00Z</dcterms:created>
  <dcterms:modified xsi:type="dcterms:W3CDTF">2024-05-14T13:16:52Z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