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43" r:id="rId2"/>
    <p:sldId id="354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69" d="100"/>
          <a:sy n="69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14/05/2024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14-05-2024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990600" y="2766617"/>
            <a:ext cx="7239000" cy="1335880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5TSF-Thread Washout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7000" y="5528846"/>
            <a:ext cx="43434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Only Visual Inspection were done for threading  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514600"/>
            <a:ext cx="2470038" cy="2203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22</Words>
  <Application>Microsoft Office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976</cp:revision>
  <cp:lastPrinted>2022-07-22T12:02:00Z</cp:lastPrinted>
  <dcterms:created xsi:type="dcterms:W3CDTF">2013-06-15T06:58:00Z</dcterms:created>
  <dcterms:modified xsi:type="dcterms:W3CDTF">2024-05-14T13:17:10Z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