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4"/>
  </p:notesMasterIdLst>
  <p:sldIdLst>
    <p:sldId id="343" r:id="rId2"/>
    <p:sldId id="354" r:id="rId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CC3300"/>
    <a:srgbClr val="FFFF99"/>
    <a:srgbClr val="E17509"/>
    <a:srgbClr val="E7A96B"/>
    <a:srgbClr val="CF8E0B"/>
    <a:srgbClr val="AE72A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69" d="100"/>
          <a:sy n="69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t>14/05/2024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266591-9996-45CD-86B2-F26429019669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fld>
            <a:endParaRPr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4688" y="808038"/>
            <a:ext cx="5387975" cy="40417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5121275"/>
            <a:ext cx="5391150" cy="4849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14-05-2024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it-IT" sz="1400">
              <a:solidFill>
                <a:srgbClr val="EEECE1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990600" y="2766617"/>
            <a:ext cx="7239000" cy="1335880"/>
          </a:xfrm>
          <a:prstGeom prst="rect">
            <a:avLst/>
          </a:prstGeom>
          <a:solidFill>
            <a:srgbClr val="92D050"/>
          </a:solidFill>
          <a:ln w="28440" cap="sq">
            <a:solidFill>
              <a:schemeClr val="tx1"/>
            </a:solidFill>
            <a:miter lim="800000"/>
          </a:ln>
          <a:effectLst/>
          <a:extLst/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000"/>
              </a:spcBef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Action Plan Evidences</a:t>
            </a:r>
          </a:p>
          <a:p>
            <a:pPr algn="ctr">
              <a:spcBef>
                <a:spcPts val="2000"/>
              </a:spcBef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Fork Bolt 5TSF-Thread Washout</a:t>
            </a:r>
            <a:endParaRPr lang="en-US" altLang="en-US" b="1" dirty="0">
              <a:solidFill>
                <a:srgbClr val="0000FF"/>
              </a:solidFill>
              <a:latin typeface="Times New Roman" pitchFamily="18" charset="0"/>
              <a:ea typeface="Microsoft YaHei" panose="020B0503020204020204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3600" y="1173777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OUTFLOW - BEFORE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7000" y="5528846"/>
            <a:ext cx="43434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fontAlgn="ctr">
              <a:defRPr sz="1200" b="1">
                <a:latin typeface="+mn-lt"/>
              </a:defRPr>
            </a:lvl1pPr>
          </a:lstStyle>
          <a:p>
            <a:pPr lvl="0" defTabSz="767715" fontAlgn="auto">
              <a:defRPr/>
            </a:pPr>
            <a:r>
              <a:rPr lang="en-IN" sz="1600" dirty="0" smtClean="0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Only Visual Inspection were done for threading  </a:t>
            </a:r>
            <a:endParaRPr lang="en-IN" sz="1600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514600"/>
            <a:ext cx="2470038" cy="220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2115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22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Quality</cp:lastModifiedBy>
  <cp:revision>976</cp:revision>
  <cp:lastPrinted>2022-07-22T12:02:00Z</cp:lastPrinted>
  <dcterms:created xsi:type="dcterms:W3CDTF">2013-06-15T06:58:00Z</dcterms:created>
  <dcterms:modified xsi:type="dcterms:W3CDTF">2024-05-14T13:17:10Z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45C4EDF895C64664BEC3D0FA27E067A2</vt:lpwstr>
  </property>
  <property fmtid="{D5CDD505-2E9C-101B-9397-08002B2CF9AE}" pid="3" name="KSOProductBuildVer">
    <vt:lpwstr>1033-11.2.0.11537</vt:lpwstr>
  </property>
</Properties>
</file>