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4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5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0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4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2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5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1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58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1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621B3-A8ED-4226-9110-CD49FAAF3954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3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93315"/>
            <a:ext cx="1106978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Corrective Action </a:t>
            </a:r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Details</a:t>
            </a: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551708" y="850221"/>
            <a:ext cx="8063346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Root Cause: </a:t>
            </a:r>
            <a:r>
              <a:rPr lang="en-US" sz="2000" dirty="0" smtClean="0">
                <a:solidFill>
                  <a:srgbClr val="00B050"/>
                </a:solidFill>
              </a:rPr>
              <a:t>Partition </a:t>
            </a:r>
            <a:r>
              <a:rPr lang="en-US" sz="2000" dirty="0">
                <a:solidFill>
                  <a:srgbClr val="00B050"/>
                </a:solidFill>
              </a:rPr>
              <a:t>add to bins avoided metal to metal contact. Packing Standard followed for avoided dent damage. </a:t>
            </a:r>
            <a:endParaRPr lang="en-US" sz="2000" dirty="0"/>
          </a:p>
          <a:p>
            <a:pPr algn="ctr" eaLnBrk="1" hangingPunct="1"/>
            <a:endParaRPr lang="en-US" sz="2000" b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4045526" y="5663087"/>
            <a:ext cx="358832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After</a:t>
            </a:r>
            <a:endParaRPr lang="en-US" sz="2800" b="1" i="1" dirty="0" smtClean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33041" t="38131" r="32268" b="11840"/>
          <a:stretch/>
        </p:blipFill>
        <p:spPr>
          <a:xfrm>
            <a:off x="3631696" y="2070280"/>
            <a:ext cx="4415989" cy="31449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39843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QUALITY</dc:creator>
  <cp:lastModifiedBy>QUALITY</cp:lastModifiedBy>
  <cp:revision>3</cp:revision>
  <dcterms:created xsi:type="dcterms:W3CDTF">2024-05-06T10:32:48Z</dcterms:created>
  <dcterms:modified xsi:type="dcterms:W3CDTF">2024-05-21T06:29:47Z</dcterms:modified>
</cp:coreProperties>
</file>