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CD-DB65-429F-9EBD-65CE6C9A08E8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AE9A-4BB1-4283-A4CA-B93BA06BA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27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CD-DB65-429F-9EBD-65CE6C9A08E8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AE9A-4BB1-4283-A4CA-B93BA06BA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04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CD-DB65-429F-9EBD-65CE6C9A08E8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AE9A-4BB1-4283-A4CA-B93BA06BA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8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CD-DB65-429F-9EBD-65CE6C9A08E8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AE9A-4BB1-4283-A4CA-B93BA06BA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669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CD-DB65-429F-9EBD-65CE6C9A08E8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AE9A-4BB1-4283-A4CA-B93BA06BA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96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CD-DB65-429F-9EBD-65CE6C9A08E8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AE9A-4BB1-4283-A4CA-B93BA06BA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5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CD-DB65-429F-9EBD-65CE6C9A08E8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AE9A-4BB1-4283-A4CA-B93BA06BA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3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CD-DB65-429F-9EBD-65CE6C9A08E8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AE9A-4BB1-4283-A4CA-B93BA06BA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07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CD-DB65-429F-9EBD-65CE6C9A08E8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AE9A-4BB1-4283-A4CA-B93BA06BA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8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CD-DB65-429F-9EBD-65CE6C9A08E8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AE9A-4BB1-4283-A4CA-B93BA06BA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37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B8CD-DB65-429F-9EBD-65CE6C9A08E8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AAE9A-4BB1-4283-A4CA-B93BA06BA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5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BB8CD-DB65-429F-9EBD-65CE6C9A08E8}" type="datetimeFigureOut">
              <a:rPr lang="en-US" smtClean="0"/>
              <a:t>21-05-2024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AAE9A-4BB1-4283-A4CA-B93BA06BA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3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1036" t="25853" r="45954" b="9564"/>
          <a:stretch/>
        </p:blipFill>
        <p:spPr>
          <a:xfrm>
            <a:off x="3713018" y="1607127"/>
            <a:ext cx="3740727" cy="4114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800" y="93315"/>
            <a:ext cx="1106978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Corrective Action </a:t>
            </a:r>
            <a:r>
              <a:rPr lang="en-US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Details</a:t>
            </a: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551708" y="850221"/>
            <a:ext cx="8063346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Root Cause: Packing not ok, metal to metal contact.</a:t>
            </a:r>
            <a:endParaRPr lang="en-US" sz="2000" b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713018" y="6078723"/>
            <a:ext cx="3588328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Before</a:t>
            </a:r>
            <a:endParaRPr lang="en-US" sz="2800" b="1" i="1" dirty="0" smtClean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075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QUALITY</dc:creator>
  <cp:lastModifiedBy>QUALITY</cp:lastModifiedBy>
  <cp:revision>6</cp:revision>
  <dcterms:created xsi:type="dcterms:W3CDTF">2024-05-06T10:22:58Z</dcterms:created>
  <dcterms:modified xsi:type="dcterms:W3CDTF">2024-05-21T06:26:57Z</dcterms:modified>
</cp:coreProperties>
</file>