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5"/>
  </p:notesMasterIdLst>
  <p:handoutMasterIdLst>
    <p:handoutMasterId r:id="rId6"/>
  </p:handoutMasterIdLst>
  <p:sldIdLst>
    <p:sldId id="281" r:id="rId4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000099"/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3157"/>
        <p:guide pos="217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2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/>
          <a:lstStyle>
            <a:lvl1pPr algn="r">
              <a:defRPr sz="1400"/>
            </a:lvl1pPr>
          </a:lstStyle>
          <a:p>
            <a:fld id="{ADB2DA54-B92A-4922-8E19-6C371D7FD669}" type="datetimeFigureOut">
              <a:rPr lang="en-US" smtClean="0"/>
              <a:pPr/>
              <a:t>02-May-22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50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50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 anchor="b"/>
          <a:lstStyle>
            <a:lvl1pPr algn="r">
              <a:defRPr sz="1400"/>
            </a:lvl1pPr>
          </a:lstStyle>
          <a:p>
            <a:fld id="{AD4426FF-E748-4F8E-AF8A-59C7A0067E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5103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/>
          <a:lstStyle>
            <a:lvl1pPr algn="l">
              <a:defRPr sz="14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/>
          <a:lstStyle>
            <a:lvl1pPr algn="r">
              <a:defRPr sz="1400"/>
            </a:lvl1pPr>
          </a:lstStyle>
          <a:p>
            <a:fld id="{02BA4D43-1E3B-4585-A345-3BFFE69BFF4D}" type="datetimeFigureOut">
              <a:rPr lang="en-IN" smtClean="0"/>
              <a:pPr/>
              <a:t>02-05-2022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9" tIns="47790" rIns="95579" bIns="4779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8" y="4759642"/>
            <a:ext cx="5510529" cy="4509135"/>
          </a:xfrm>
          <a:prstGeom prst="rect">
            <a:avLst/>
          </a:prstGeom>
        </p:spPr>
        <p:txBody>
          <a:bodyPr vert="horz" lIns="95579" tIns="47790" rIns="95579" bIns="477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50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 anchor="b"/>
          <a:lstStyle>
            <a:lvl1pPr algn="l">
              <a:defRPr sz="14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50"/>
            <a:ext cx="2984871" cy="501015"/>
          </a:xfrm>
          <a:prstGeom prst="rect">
            <a:avLst/>
          </a:prstGeom>
        </p:spPr>
        <p:txBody>
          <a:bodyPr vert="horz" lIns="95579" tIns="47790" rIns="95579" bIns="47790" rtlCol="0" anchor="b"/>
          <a:lstStyle>
            <a:lvl1pPr algn="r">
              <a:defRPr sz="14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7038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CC894-5553-4098-A78E-82E51F34DD96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1795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647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355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9934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2513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5928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5920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14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970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4441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10230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02661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4965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02037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14891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4808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19090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993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6409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10986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64916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58958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706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75954-965A-4DA7-BD6C-4E1CFA73C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59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CDF8D-DC34-473C-AE51-E52D1FFDF0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986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CAP NUT NOGO PA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99" y="3124200"/>
            <a:ext cx="2362201" cy="1371600"/>
          </a:xfrm>
          <a:prstGeom prst="rect">
            <a:avLst/>
          </a:prstGeom>
        </p:spPr>
      </p:pic>
      <p:pic>
        <p:nvPicPr>
          <p:cNvPr id="29" name="Picture 28" descr="WhatsApp Image 2022-05-02 at 4.54.42 PM.jpeg"/>
          <p:cNvPicPr>
            <a:picLocks noChangeAspect="1"/>
          </p:cNvPicPr>
          <p:nvPr/>
        </p:nvPicPr>
        <p:blipFill>
          <a:blip r:embed="rId4"/>
          <a:srcRect t="36667" r="22963" b="40000"/>
          <a:stretch>
            <a:fillRect/>
          </a:stretch>
        </p:blipFill>
        <p:spPr>
          <a:xfrm>
            <a:off x="4953000" y="3048000"/>
            <a:ext cx="2971800" cy="1447800"/>
          </a:xfrm>
          <a:prstGeom prst="rect">
            <a:avLst/>
          </a:prstGeom>
        </p:spPr>
      </p:pic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0110720"/>
              </p:ext>
            </p:extLst>
          </p:nvPr>
        </p:nvGraphicFramePr>
        <p:xfrm>
          <a:off x="228600" y="980728"/>
          <a:ext cx="8762999" cy="4338547"/>
        </p:xfrm>
        <a:graphic>
          <a:graphicData uri="http://schemas.openxmlformats.org/drawingml/2006/table">
            <a:tbl>
              <a:tblPr/>
              <a:tblGrid>
                <a:gridCol w="1668069"/>
                <a:gridCol w="1221511"/>
                <a:gridCol w="1451694"/>
                <a:gridCol w="1299773"/>
                <a:gridCol w="1764744"/>
                <a:gridCol w="1357208"/>
              </a:tblGrid>
              <a:tr h="5369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Shop 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(SHARP ENGINEERS- G29)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Dept. :- FINAL INSPECTION (SE/FI-01)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61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Class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Lesson no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 of preparation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11/01/2022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Basic knowledge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Improvement class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Trouble shooting class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Leader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Mr. Mohan Jadhav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Section leader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Mr. Chandan Tiwari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8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Topic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:-M22 Thread NOGO pass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68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Key Points:- 100%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check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for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TPG GO &amp; NOGO,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If observed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NG keep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the part separate in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Rej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.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Bin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64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Know Why:-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supply defect free part at customer end.</a:t>
                      </a:r>
                      <a:endParaRPr lang="en-US" sz="1400" dirty="0" smtClean="0"/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Group 4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4517188"/>
              </p:ext>
            </p:extLst>
          </p:nvPr>
        </p:nvGraphicFramePr>
        <p:xfrm>
          <a:off x="214280" y="5445224"/>
          <a:ext cx="8777320" cy="905447"/>
        </p:xfrm>
        <a:graphic>
          <a:graphicData uri="http://schemas.openxmlformats.org/drawingml/2006/table">
            <a:tbl>
              <a:tblPr/>
              <a:tblGrid>
                <a:gridCol w="973155"/>
                <a:gridCol w="1056613"/>
                <a:gridCol w="990476"/>
                <a:gridCol w="990477"/>
                <a:gridCol w="1039291"/>
                <a:gridCol w="1050314"/>
                <a:gridCol w="872375"/>
                <a:gridCol w="872375"/>
                <a:gridCol w="932244"/>
              </a:tblGrid>
              <a:tr h="351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29.04.2022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29.04.2022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30.04.2022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30.04.2022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30.04.2022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Teacher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Mr.Mohan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J.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Chandan T.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Chandan T.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Chandan T.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Chandan T.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Learner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Chandan T.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Gaikwad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Jadhav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Jayshri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Shaikh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4" name="Rectangle 87"/>
          <p:cNvSpPr>
            <a:spLocks noChangeArrowheads="1"/>
          </p:cNvSpPr>
          <p:nvPr/>
        </p:nvSpPr>
        <p:spPr bwMode="auto">
          <a:xfrm>
            <a:off x="2171700" y="1755775"/>
            <a:ext cx="457200" cy="304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3609975" y="1739007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" name="Title 4"/>
          <p:cNvSpPr txBox="1">
            <a:spLocks/>
          </p:cNvSpPr>
          <p:nvPr/>
        </p:nvSpPr>
        <p:spPr bwMode="auto">
          <a:xfrm>
            <a:off x="201613" y="188640"/>
            <a:ext cx="7466731" cy="52322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b="1">
                <a:solidFill>
                  <a:schemeClr val="bg1"/>
                </a:solidFill>
                <a:latin typeface="Century Gothic" panose="020B0502020202020204" pitchFamily="34" charset="0"/>
                <a:ea typeface="HGP創英角ｺﾞｼｯｸUB"/>
                <a:cs typeface="HGP創英角ｺﾞｼｯｸUB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IN" altLang="ja-JP" sz="28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ONE POINT LESSON</a:t>
            </a:r>
            <a:r>
              <a:rPr lang="ja-JP" altLang="en-US" sz="2400" dirty="0"/>
              <a:t>　</a:t>
            </a:r>
            <a:r>
              <a:rPr lang="en-IN" altLang="en-US" sz="2400" dirty="0"/>
              <a:t> </a:t>
            </a:r>
          </a:p>
        </p:txBody>
      </p: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3524250" y="3499644"/>
            <a:ext cx="971550" cy="985838"/>
            <a:chOff x="2220" y="1923"/>
            <a:chExt cx="612" cy="621"/>
          </a:xfrm>
        </p:grpSpPr>
        <p:sp>
          <p:nvSpPr>
            <p:cNvPr id="12387" name="Text Box 91"/>
            <p:cNvSpPr txBox="1">
              <a:spLocks noChangeArrowheads="1"/>
            </p:cNvSpPr>
            <p:nvPr/>
          </p:nvSpPr>
          <p:spPr bwMode="auto">
            <a:xfrm>
              <a:off x="2220" y="1923"/>
              <a:ext cx="61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 Narrow" pitchFamily="34" charset="0"/>
                </a:rPr>
                <a:t>Not OK</a:t>
              </a:r>
            </a:p>
          </p:txBody>
        </p:sp>
        <p:sp>
          <p:nvSpPr>
            <p:cNvPr id="12388" name="Line 92"/>
            <p:cNvSpPr>
              <a:spLocks noChangeShapeType="1"/>
            </p:cNvSpPr>
            <p:nvPr/>
          </p:nvSpPr>
          <p:spPr bwMode="auto">
            <a:xfrm>
              <a:off x="2304" y="2208"/>
              <a:ext cx="432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89" name="Line 93"/>
            <p:cNvSpPr>
              <a:spLocks noChangeShapeType="1"/>
            </p:cNvSpPr>
            <p:nvPr/>
          </p:nvSpPr>
          <p:spPr bwMode="auto">
            <a:xfrm flipV="1">
              <a:off x="2304" y="2256"/>
              <a:ext cx="432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8001001" y="3219888"/>
            <a:ext cx="891480" cy="990600"/>
            <a:chOff x="5088" y="1923"/>
            <a:chExt cx="566" cy="573"/>
          </a:xfrm>
        </p:grpSpPr>
        <p:sp>
          <p:nvSpPr>
            <p:cNvPr id="12384" name="Text Box 95"/>
            <p:cNvSpPr txBox="1">
              <a:spLocks noChangeArrowheads="1"/>
            </p:cNvSpPr>
            <p:nvPr/>
          </p:nvSpPr>
          <p:spPr bwMode="auto">
            <a:xfrm>
              <a:off x="5184" y="1923"/>
              <a:ext cx="47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00CC00"/>
                  </a:solidFill>
                  <a:latin typeface="Arial Narrow" pitchFamily="34" charset="0"/>
                </a:rPr>
                <a:t>OK</a:t>
              </a:r>
            </a:p>
          </p:txBody>
        </p:sp>
        <p:sp>
          <p:nvSpPr>
            <p:cNvPr id="12385" name="Line 96"/>
            <p:cNvSpPr>
              <a:spLocks noChangeShapeType="1"/>
            </p:cNvSpPr>
            <p:nvPr/>
          </p:nvSpPr>
          <p:spPr bwMode="auto">
            <a:xfrm flipV="1">
              <a:off x="5184" y="2208"/>
              <a:ext cx="432" cy="288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86" name="Line 97"/>
            <p:cNvSpPr>
              <a:spLocks noChangeShapeType="1"/>
            </p:cNvSpPr>
            <p:nvPr/>
          </p:nvSpPr>
          <p:spPr bwMode="auto">
            <a:xfrm flipH="1" flipV="1">
              <a:off x="5088" y="2352"/>
              <a:ext cx="96" cy="144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Rectangle 87"/>
          <p:cNvSpPr>
            <a:spLocks noChangeArrowheads="1"/>
          </p:cNvSpPr>
          <p:nvPr/>
        </p:nvSpPr>
        <p:spPr bwMode="auto">
          <a:xfrm>
            <a:off x="5004048" y="1756048"/>
            <a:ext cx="457200" cy="304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27" name="Picture 26"/>
          <p:cNvPicPr>
            <a:picLocks noChangeAspect="1" noChangeArrowheads="1"/>
          </p:cNvPicPr>
          <p:nvPr/>
        </p:nvPicPr>
        <p:blipFill>
          <a:blip r:embed="rId5" cstate="print"/>
          <a:srcRect l="15106" t="7692" r="59535" b="55385"/>
          <a:stretch>
            <a:fillRect/>
          </a:stretch>
        </p:blipFill>
        <p:spPr bwMode="auto">
          <a:xfrm>
            <a:off x="8172423" y="93457"/>
            <a:ext cx="445740" cy="455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/>
          <p:cNvPicPr>
            <a:picLocks noChangeAspect="1" noChangeArrowheads="1"/>
          </p:cNvPicPr>
          <p:nvPr/>
        </p:nvPicPr>
        <p:blipFill>
          <a:blip r:embed="rId5" cstate="print"/>
          <a:srcRect l="40465" t="11920" r="20465" b="54305"/>
          <a:stretch>
            <a:fillRect/>
          </a:stretch>
        </p:blipFill>
        <p:spPr bwMode="auto">
          <a:xfrm>
            <a:off x="8124204" y="529705"/>
            <a:ext cx="624260" cy="37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7740352" y="44624"/>
            <a:ext cx="1296144" cy="936104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16200000">
            <a:off x="2313707" y="2944093"/>
            <a:ext cx="682776" cy="16525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26" name="Oval 25"/>
          <p:cNvSpPr/>
          <p:nvPr/>
        </p:nvSpPr>
        <p:spPr>
          <a:xfrm rot="16200000">
            <a:off x="6961907" y="2867893"/>
            <a:ext cx="682776" cy="165259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</p:spTree>
    <p:extLst>
      <p:ext uri="{BB962C8B-B14F-4D97-AF65-F5344CB8AC3E}">
        <p14:creationId xmlns="" xmlns:p14="http://schemas.microsoft.com/office/powerpoint/2010/main" val="11223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139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Custom Design</vt:lpstr>
      <vt:lpstr>1_Custom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admin</cp:lastModifiedBy>
  <cp:revision>299</cp:revision>
  <cp:lastPrinted>2018-08-18T10:35:16Z</cp:lastPrinted>
  <dcterms:created xsi:type="dcterms:W3CDTF">2015-09-17T11:03:08Z</dcterms:created>
  <dcterms:modified xsi:type="dcterms:W3CDTF">2022-05-02T11:57:04Z</dcterms:modified>
</cp:coreProperties>
</file>