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3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2255837"/>
            <a:ext cx="3894137" cy="292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FINAL INSPECTION :- Q GATE                                                                Date: 30/05/2024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856261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1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100" b="1" dirty="0"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 smtClean="0">
                <a:latin typeface="Verdana" pitchFamily="34" charset="0"/>
              </a:rPr>
              <a:t>Open bins for NG material for Valve retainer at final inspection and machining stage, parts getting mix up with ok </a:t>
            </a:r>
            <a:endParaRPr lang="en-US" altLang="en-US" sz="1100" b="1" dirty="0">
              <a:latin typeface="Verdana" pitchFamily="34" charset="0"/>
            </a:endParaRP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229100" cy="120251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  <a:endParaRPr lang="en-US" altLang="en-US" sz="1200" b="1" dirty="0" smtClean="0">
              <a:solidFill>
                <a:srgbClr val="00B050"/>
              </a:solidFill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 smtClean="0">
                <a:latin typeface="Verdana" pitchFamily="34" charset="0"/>
              </a:rPr>
              <a:t>Red bins provided for NG material at final inspection and machining stage with key locking to avoid mix up issues.</a:t>
            </a:r>
            <a:endParaRPr lang="en-US" altLang="en-US" sz="1200" b="1" dirty="0"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200" b="1" dirty="0">
              <a:latin typeface="Verdan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28600" y="6438900"/>
            <a:ext cx="8648700" cy="309958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C0504D"/>
                </a:solidFill>
                <a:latin typeface="Verdana" pitchFamily="34" charset="0"/>
              </a:rPr>
              <a:t>Benefits </a:t>
            </a:r>
            <a:r>
              <a:rPr lang="en-GB" altLang="en-US" sz="1400" b="1" dirty="0" smtClean="0">
                <a:solidFill>
                  <a:srgbClr val="C0504D"/>
                </a:solidFill>
                <a:latin typeface="Verdana" pitchFamily="34" charset="0"/>
              </a:rPr>
              <a:t>:- </a:t>
            </a:r>
            <a:r>
              <a:rPr lang="en-GB" altLang="en-US" sz="1400" b="1" dirty="0" smtClean="0">
                <a:latin typeface="Verdana" pitchFamily="34" charset="0"/>
              </a:rPr>
              <a:t>NA</a:t>
            </a:r>
            <a:endParaRPr lang="en-GB" altLang="en-US" sz="1400" b="1" dirty="0">
              <a:latin typeface="Verdana" pitchFamily="34" charset="0"/>
            </a:endParaRPr>
          </a:p>
        </p:txBody>
      </p:sp>
      <p:sp>
        <p:nvSpPr>
          <p:cNvPr id="32780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Machining stage</a:t>
            </a:r>
            <a:endParaRPr lang="en-US" altLang="en-US" sz="24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76200"/>
            <a:ext cx="685800" cy="662421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 rot="5400000">
            <a:off x="2159526" y="1778526"/>
            <a:ext cx="1195129" cy="19534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2292772"/>
            <a:ext cx="4075287" cy="258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2413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19</cp:revision>
  <dcterms:created xsi:type="dcterms:W3CDTF">2006-08-16T00:00:00Z</dcterms:created>
  <dcterms:modified xsi:type="dcterms:W3CDTF">2024-05-31T12:58:00Z</dcterms:modified>
</cp:coreProperties>
</file>