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notesMasterIdLst>
    <p:notesMasterId r:id="rId4"/>
  </p:notesMasterIdLst>
  <p:sldIdLst>
    <p:sldId id="343" r:id="rId2"/>
    <p:sldId id="355" r:id="rId3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6600"/>
    <a:srgbClr val="CC3300"/>
    <a:srgbClr val="FFFF99"/>
    <a:srgbClr val="E17509"/>
    <a:srgbClr val="E7A96B"/>
    <a:srgbClr val="CF8E0B"/>
    <a:srgbClr val="AE72A5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3" autoAdjust="0"/>
    <p:restoredTop sz="94660"/>
  </p:normalViewPr>
  <p:slideViewPr>
    <p:cSldViewPr>
      <p:cViewPr varScale="1">
        <p:scale>
          <a:sx n="70" d="100"/>
          <a:sy n="70" d="100"/>
        </p:scale>
        <p:origin x="146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C31818-1CB3-42CE-B0F6-0F8A9BD13160}" type="datetimeFigureOut">
              <a:rPr lang="en-US" smtClean="0"/>
              <a:t>6/3/2024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06632-2B49-4309-B03C-192078B4F8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099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0266591-9996-45CD-86B2-F26429019669}" type="slidenum"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fld>
            <a:endParaRPr lang="en-US" altLang="en-US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74688" y="808038"/>
            <a:ext cx="5387975" cy="40417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3100" y="5121275"/>
            <a:ext cx="5391150" cy="48498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660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6C1B-0D01-4D72-B5E9-14581978AFA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465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03-06-2024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03-06-2024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03-06-2024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03-06-2024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03-06-2024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03-06-2024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03-06-2024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03-06-2024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03-06-2024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03-06-2024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03-06-2024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03-06-2024</a:t>
            </a:fld>
            <a:endParaRPr lang="en-IN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IN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Rectangle 64"/>
          <p:cNvSpPr>
            <a:spLocks noChangeArrowheads="1"/>
          </p:cNvSpPr>
          <p:nvPr userDrawn="1"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003777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it-IT" sz="1400">
              <a:solidFill>
                <a:srgbClr val="EEECE1"/>
              </a:solidFill>
              <a:latin typeface="GillSans" pitchFamily="46" charset="0"/>
            </a:endParaRPr>
          </a:p>
        </p:txBody>
      </p:sp>
      <p:sp>
        <p:nvSpPr>
          <p:cNvPr id="8" name="Line 57"/>
          <p:cNvSpPr>
            <a:spLocks noChangeShapeType="1"/>
          </p:cNvSpPr>
          <p:nvPr userDrawn="1"/>
        </p:nvSpPr>
        <p:spPr bwMode="auto">
          <a:xfrm>
            <a:off x="0" y="304800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en-US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" name="Line 58"/>
          <p:cNvSpPr>
            <a:spLocks noChangeShapeType="1"/>
          </p:cNvSpPr>
          <p:nvPr userDrawn="1"/>
        </p:nvSpPr>
        <p:spPr bwMode="auto">
          <a:xfrm>
            <a:off x="0" y="1016000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en-US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10" name="Picture 71" descr="pic0049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96188" y="260350"/>
            <a:ext cx="12954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90600" y="2520396"/>
            <a:ext cx="7239000" cy="1828322"/>
          </a:xfrm>
          <a:prstGeom prst="rect">
            <a:avLst/>
          </a:prstGeom>
          <a:solidFill>
            <a:srgbClr val="92D050"/>
          </a:solidFill>
          <a:ln w="28440" cap="sq">
            <a:solidFill>
              <a:schemeClr val="tx1"/>
            </a:solidFill>
            <a:miter lim="800000"/>
          </a:ln>
          <a:effectLst/>
          <a:extLst/>
        </p:spPr>
        <p:txBody>
          <a:bodyPr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2000"/>
              </a:spcBef>
              <a:buFontTx/>
              <a:buNone/>
            </a:pPr>
            <a:r>
              <a:rPr lang="en-US" altLang="en-US" b="1" dirty="0" smtClean="0">
                <a:solidFill>
                  <a:srgbClr val="0000FF"/>
                </a:solidFill>
                <a:latin typeface="Times New Roman" pitchFamily="18" charset="0"/>
                <a:ea typeface="Microsoft YaHei" panose="020B0503020204020204" pitchFamily="34" charset="-122"/>
                <a:cs typeface="Times New Roman" pitchFamily="18" charset="0"/>
              </a:rPr>
              <a:t>Action Plan Evidences</a:t>
            </a:r>
          </a:p>
          <a:p>
            <a:pPr algn="ctr">
              <a:spcBef>
                <a:spcPts val="2000"/>
              </a:spcBef>
              <a:buFontTx/>
              <a:buNone/>
            </a:pPr>
            <a:r>
              <a:rPr lang="en-US" altLang="en-US" b="1" dirty="0" smtClean="0">
                <a:solidFill>
                  <a:srgbClr val="0000FF"/>
                </a:solidFill>
                <a:latin typeface="Times New Roman" pitchFamily="18" charset="0"/>
                <a:ea typeface="Microsoft YaHei" panose="020B0503020204020204" pitchFamily="34" charset="-122"/>
                <a:cs typeface="Times New Roman" pitchFamily="18" charset="0"/>
              </a:rPr>
              <a:t>Fork Bolt K-60 –Dimension 7.50mm undersize</a:t>
            </a:r>
            <a:endParaRPr lang="en-US" altLang="en-US" b="1" dirty="0">
              <a:solidFill>
                <a:srgbClr val="0000FF"/>
              </a:solidFill>
              <a:latin typeface="Times New Roman" pitchFamily="18" charset="0"/>
              <a:ea typeface="Microsoft YaHei" panose="020B0503020204020204" pitchFamily="34" charset="-122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1143000" y="392624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en-IN" altLang="en-US" sz="2400" b="1" dirty="0"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Action Plan Evidences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2133600" y="1173777"/>
            <a:ext cx="5029201" cy="461665"/>
          </a:xfrm>
          <a:prstGeom prst="rect">
            <a:avLst/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OCCURRENCE SIDE- 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AFTER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48" r="18395" b="34444"/>
          <a:stretch/>
        </p:blipFill>
        <p:spPr>
          <a:xfrm rot="16200000">
            <a:off x="3695700" y="2247900"/>
            <a:ext cx="1676400" cy="4495800"/>
          </a:xfrm>
          <a:prstGeom prst="rect">
            <a:avLst/>
          </a:prstGeom>
          <a:ln w="28575">
            <a:solidFill>
              <a:srgbClr val="00B050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635189" y="1954930"/>
            <a:ext cx="7416421" cy="120032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1.Part Names Engraving done on running tools with manual Engraving Machine.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2.Tool identification with laser marking will be done for new manufactured Tool.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18867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</TotalTime>
  <Words>43</Words>
  <Application>Microsoft Office PowerPoint</Application>
  <PresentationFormat>On-screen Show (4:3)</PresentationFormat>
  <Paragraphs>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Microsoft YaHei</vt:lpstr>
      <vt:lpstr>Arial</vt:lpstr>
      <vt:lpstr>Calibri</vt:lpstr>
      <vt:lpstr>GillSans</vt:lpstr>
      <vt:lpstr>Times New Roman</vt:lpstr>
      <vt:lpstr>Verdana</vt:lpstr>
      <vt:lpstr>1_Office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MASKING</dc:title>
  <dc:creator>sdvhangute</dc:creator>
  <cp:lastModifiedBy>hp</cp:lastModifiedBy>
  <cp:revision>992</cp:revision>
  <cp:lastPrinted>2022-07-22T12:02:00Z</cp:lastPrinted>
  <dcterms:created xsi:type="dcterms:W3CDTF">2013-06-15T06:58:00Z</dcterms:created>
  <dcterms:modified xsi:type="dcterms:W3CDTF">2024-06-03T17:23:44Z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45C4EDF895C64664BEC3D0FA27E067A2</vt:lpwstr>
  </property>
  <property fmtid="{D5CDD505-2E9C-101B-9397-08002B2CF9AE}" pid="3" name="KSOProductBuildVer">
    <vt:lpwstr>1033-11.2.0.11537</vt:lpwstr>
  </property>
</Properties>
</file>