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43" r:id="rId2"/>
    <p:sldId id="355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6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6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K-60 –Dimension 7.50mm undersize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8" r="18395" b="34444"/>
          <a:stretch/>
        </p:blipFill>
        <p:spPr>
          <a:xfrm rot="16200000">
            <a:off x="3695700" y="2247900"/>
            <a:ext cx="1676400" cy="4495800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35189" y="1954930"/>
            <a:ext cx="7416421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1.Part Names Engraving done on running tools with manual Engraving Machine.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2.Tool identification with laser marking will be done for new manufactured Tool.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8867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43</Words>
  <Application>Microsoft Office PowerPoint</Application>
  <PresentationFormat>On-screen Show (4:3)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992</cp:revision>
  <cp:lastPrinted>2022-07-22T12:02:00Z</cp:lastPrinted>
  <dcterms:created xsi:type="dcterms:W3CDTF">2013-06-15T06:58:00Z</dcterms:created>
  <dcterms:modified xsi:type="dcterms:W3CDTF">2024-06-03T17:23:44Z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