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5"/>
  </p:notesMasterIdLst>
  <p:sldIdLst>
    <p:sldId id="343" r:id="rId2"/>
    <p:sldId id="354" r:id="rId3"/>
    <p:sldId id="355" r:id="rId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66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46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03-06-2024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90600" y="2520396"/>
            <a:ext cx="7239000" cy="1828322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Fork Bolt K-60 –Dimension 7.50mm undersize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0985" y="1785653"/>
            <a:ext cx="1966415" cy="33855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Problem Analysis</a:t>
            </a:r>
            <a:endParaRPr lang="en-US" sz="1600" b="1" dirty="0"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93260" y="2234625"/>
            <a:ext cx="8974540" cy="58477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Fork Bolt K-60, Machining is done on </a:t>
            </a:r>
            <a:r>
              <a:rPr lang="en-US" sz="1600" b="1" dirty="0" err="1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Traub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Machine, where the Combination Wire cut Tool is used to finish the Dimensions below the Collar of Fork Bolt.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3" t="7778" r="32868" b="23333"/>
          <a:stretch/>
        </p:blipFill>
        <p:spPr>
          <a:xfrm>
            <a:off x="90985" y="2950029"/>
            <a:ext cx="1524000" cy="3374571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62"/>
          <a:stretch/>
        </p:blipFill>
        <p:spPr>
          <a:xfrm>
            <a:off x="4197824" y="3017041"/>
            <a:ext cx="4862015" cy="2545559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13" name="Oval 12"/>
          <p:cNvSpPr/>
          <p:nvPr/>
        </p:nvSpPr>
        <p:spPr>
          <a:xfrm>
            <a:off x="5410200" y="4199736"/>
            <a:ext cx="1219200" cy="1134264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90985" y="2852382"/>
            <a:ext cx="1524000" cy="1134264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066498" y="3249306"/>
            <a:ext cx="1966415" cy="33855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Wire Cut Tool</a:t>
            </a:r>
            <a:endParaRPr lang="en-US" sz="1600" b="1" dirty="0"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>
            <a:stCxn id="17" idx="1"/>
            <a:endCxn id="16" idx="6"/>
          </p:cNvCxnSpPr>
          <p:nvPr/>
        </p:nvCxnSpPr>
        <p:spPr>
          <a:xfrm flipH="1">
            <a:off x="1614985" y="3418583"/>
            <a:ext cx="451513" cy="93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7" idx="3"/>
            <a:endCxn id="13" idx="2"/>
          </p:cNvCxnSpPr>
          <p:nvPr/>
        </p:nvCxnSpPr>
        <p:spPr>
          <a:xfrm>
            <a:off x="4032913" y="3418583"/>
            <a:ext cx="1377287" cy="1348285"/>
          </a:xfrm>
          <a:prstGeom prst="bentConnector3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1828800"/>
            <a:ext cx="655320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Wire-cut Tool used for the Fork Bolt K-60 is similar to fork Bolt PRFH, Only Difference is 3.50mm Dimension.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Wire-cut Forming tool of fork bolts are not identified with their names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3" t="7778" r="32868" b="23333"/>
          <a:stretch/>
        </p:blipFill>
        <p:spPr>
          <a:xfrm>
            <a:off x="189014" y="1828800"/>
            <a:ext cx="1944586" cy="4419600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9" name="Oval 8"/>
          <p:cNvSpPr/>
          <p:nvPr/>
        </p:nvSpPr>
        <p:spPr>
          <a:xfrm>
            <a:off x="3127042" y="4415461"/>
            <a:ext cx="2359357" cy="1134264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Elbow Connector 9"/>
          <p:cNvCxnSpPr>
            <a:endCxn id="9" idx="2"/>
          </p:cNvCxnSpPr>
          <p:nvPr/>
        </p:nvCxnSpPr>
        <p:spPr>
          <a:xfrm>
            <a:off x="1749756" y="3634308"/>
            <a:ext cx="1377286" cy="1348285"/>
          </a:xfrm>
          <a:prstGeom prst="bentConnector3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581400" y="4613261"/>
            <a:ext cx="15240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any Identification on Tool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8867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102</Words>
  <Application>Microsoft Office PowerPoint</Application>
  <PresentationFormat>On-screen Show (4:3)</PresentationFormat>
  <Paragraphs>15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Microsoft YaHei</vt:lpstr>
      <vt:lpstr>Arial</vt:lpstr>
      <vt:lpstr>Calibri</vt:lpstr>
      <vt:lpstr>GillSans</vt:lpstr>
      <vt:lpstr>Times New Roman</vt:lpstr>
      <vt:lpstr>Verdana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988</cp:revision>
  <cp:lastPrinted>2022-07-22T12:02:00Z</cp:lastPrinted>
  <dcterms:created xsi:type="dcterms:W3CDTF">2013-06-15T06:58:00Z</dcterms:created>
  <dcterms:modified xsi:type="dcterms:W3CDTF">2024-06-03T17:08:16Z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