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  <p:sldMasterId id="2147483711" r:id="rId3"/>
  </p:sldMasterIdLst>
  <p:notesMasterIdLst>
    <p:notesMasterId r:id="rId6"/>
  </p:notesMasterIdLst>
  <p:sldIdLst>
    <p:sldId id="1692" r:id="rId4"/>
    <p:sldId id="1691" r:id="rId5"/>
  </p:sldIdLst>
  <p:sldSz cx="12192000" cy="6858000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009900"/>
    <a:srgbClr val="0000CC"/>
    <a:srgbClr val="FFFF99"/>
    <a:srgbClr val="FF9999"/>
    <a:srgbClr val="FF6699"/>
    <a:srgbClr val="33CC33"/>
    <a:srgbClr val="0066FF"/>
    <a:srgbClr val="FFFFCC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34" autoAdjust="0"/>
  </p:normalViewPr>
  <p:slideViewPr>
    <p:cSldViewPr>
      <p:cViewPr varScale="1">
        <p:scale>
          <a:sx n="61" d="100"/>
          <a:sy n="61" d="100"/>
        </p:scale>
        <p:origin x="-96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818" y="4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/>
          <a:lstStyle>
            <a:lvl1pPr algn="r">
              <a:defRPr sz="1200"/>
            </a:lvl1pPr>
          </a:lstStyle>
          <a:p>
            <a:fld id="{105E1DE5-B132-4A8A-92FE-90A345906A9C}" type="datetimeFigureOut">
              <a:rPr lang="en-US" smtClean="0"/>
              <a:pPr/>
              <a:t>21/05/2024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7012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1" tIns="46371" rIns="92741" bIns="463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23" y="4689848"/>
            <a:ext cx="5334654" cy="4441726"/>
          </a:xfrm>
          <a:prstGeom prst="rect">
            <a:avLst/>
          </a:prstGeom>
        </p:spPr>
        <p:txBody>
          <a:bodyPr vert="horz" lIns="92741" tIns="46371" rIns="92741" bIns="463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8065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818" y="9378065"/>
            <a:ext cx="2889732" cy="492985"/>
          </a:xfrm>
          <a:prstGeom prst="rect">
            <a:avLst/>
          </a:prstGeom>
        </p:spPr>
        <p:txBody>
          <a:bodyPr vert="horz" lIns="92741" tIns="46371" rIns="92741" bIns="46371" rtlCol="0" anchor="b"/>
          <a:lstStyle>
            <a:lvl1pPr algn="r">
              <a:defRPr sz="1200"/>
            </a:lvl1pPr>
          </a:lstStyle>
          <a:p>
            <a:fld id="{85DF6C1B-0D01-4D72-B5E9-14581978A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3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23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23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9AD06-4E32-418F-958E-521BCCB79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9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C2112-3F12-418E-A1D6-539179D522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1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D517E-B700-42E9-9AF2-F20D312EAD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17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58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9AD06-4E32-418F-958E-521BCCB793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9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B5EE46-CA78-4256-A5F8-DE9B7B149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76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B5096-FAEA-4A7B-A1B6-14C2E10D0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6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EAFF61-1586-410F-8025-C54BD24DE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0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58BD3-A5E9-456C-A520-2A564E904E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430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0E7BB-FFD6-4EB7-A19E-4383C9C5A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00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C0D80-8159-46BB-924C-AF9A01955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B5EE46-CA78-4256-A5F8-DE9B7B149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76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538B8-1F72-4E27-8C9C-0C31598E0B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1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BB3D4-F691-4DBD-9A53-033FBBA39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38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C2112-3F12-418E-A1D6-539179D522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18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ED517E-B700-42E9-9AF2-F20D312EAD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179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58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5"/>
            <a:ext cx="28448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62B1-342B-42B4-A03E-15E06ED16B9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5"/>
            <a:ext cx="284480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2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black"/>
              </a:solidFill>
            </a:endParaRPr>
          </a:p>
        </p:txBody>
      </p:sp>
      <p:pic>
        <p:nvPicPr>
          <p:cNvPr id="10" name="Picture 9" descr="Vendor meet logo_Final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804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0B79-692B-40C9-A123-5E0DBF793AD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A3BE-4AD7-43F5-A0F0-C8B8EF1B89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17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8615-5E6C-4940-A3C8-231207C47A0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8A13-979C-4B8D-8A0D-8AB436E2B4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2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1A1A-3ACC-4F1C-9271-2036B7B06D9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261D-39F3-4731-AD54-9584378608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8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1499-D73F-454D-BA8D-34B7EC96ED8E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CFAD-B040-4E4C-B9E6-A9DAB0F8E3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CB5096-FAEA-4A7B-A1B6-14C2E10D0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61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80A3-1AA3-48FB-AA83-A8A1C1ADD914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F64E-4A82-4B26-B680-782FB573A5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96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11F7-F4E7-4C2E-ADB9-A7FE94F5E03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AB09-0CEC-4B5A-A4E4-541ABF95FA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8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6612-6DE7-41C7-9CA1-76412A898155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0B53-8E1A-4E41-BA7C-84A888B529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76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B289-F6A1-4ABD-ADAA-3FBABD00F0FC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2E54-A41C-4F89-AA20-3FDAC6F01D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549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3CE4-DA90-4881-B873-B0F177BEE272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6C54-1308-4277-9DCA-E1F438D94C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6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4428-DFFE-4C66-87A7-A8E92BD5D2CB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EF55-F7AC-4DA8-8275-0B4FB378B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EAFF61-1586-410F-8025-C54BD24DE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0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A58BD3-A5E9-456C-A520-2A564E904E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43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40E7BB-FFD6-4EB7-A19E-4383C9C5A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0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C0D80-8159-46BB-924C-AF9A01955B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0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538B8-1F72-4E27-8C9C-0C31598E0B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1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381750"/>
            <a:ext cx="2641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BB3D4-F691-4DBD-9A53-033FBBA39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38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3200" y="838200"/>
            <a:ext cx="11684000" cy="58674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3200" y="152400"/>
            <a:ext cx="1422400" cy="685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25600" y="152400"/>
            <a:ext cx="7518400" cy="6858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144000" y="152400"/>
            <a:ext cx="2743200" cy="685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347200" y="304801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Materials</a:t>
            </a:r>
          </a:p>
        </p:txBody>
      </p:sp>
      <p:pic>
        <p:nvPicPr>
          <p:cNvPr id="12" name="Picture 11" descr="BAJAJ LOGO WHIT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304801"/>
            <a:ext cx="1219200" cy="340468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3200" y="6324600"/>
            <a:ext cx="11684000" cy="36353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3200" y="6324600"/>
            <a:ext cx="3251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Bajaj Auto Ltd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25185" y="6324600"/>
            <a:ext cx="807296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CCCC00"/>
                </a:solidFill>
                <a:latin typeface="Calibri" pitchFamily="34" charset="0"/>
              </a:rPr>
              <a:t>               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TPM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–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he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rime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over Towards Excellence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03200" y="838200"/>
            <a:ext cx="11684000" cy="58674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3200" y="152400"/>
            <a:ext cx="1422400" cy="685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625600" y="152400"/>
            <a:ext cx="7518400" cy="685800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9144000" y="152400"/>
            <a:ext cx="2743200" cy="685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9347200" y="304801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Materials</a:t>
            </a:r>
          </a:p>
        </p:txBody>
      </p:sp>
      <p:pic>
        <p:nvPicPr>
          <p:cNvPr id="12" name="Picture 11" descr="BAJAJ LOGO WHITE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" y="304801"/>
            <a:ext cx="1219200" cy="340468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3200" y="6324600"/>
            <a:ext cx="11684000" cy="363538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3200" y="6324600"/>
            <a:ext cx="3251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Bajaj Auto Ltd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25185" y="6324600"/>
            <a:ext cx="8072967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CCCC00"/>
                </a:solidFill>
                <a:latin typeface="Calibri" pitchFamily="34" charset="0"/>
              </a:rPr>
              <a:t>               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TPM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–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he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rime </a:t>
            </a:r>
            <a:r>
              <a:rPr lang="en-US" sz="1600" b="1" dirty="0">
                <a:solidFill>
                  <a:srgbClr val="FFFF00"/>
                </a:solidFill>
                <a:latin typeface="Calibri" pitchFamily="34" charset="0"/>
              </a:rPr>
              <a:t>M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</a:rPr>
              <a:t>over Towards Excellence</a:t>
            </a:r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324600"/>
            <a:ext cx="914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6EFB410-DFA4-490E-9F79-9AF6AB7243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4FB4B2-D1A7-479C-BDCC-232D5FB572F0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CBD9B-B002-4529-BC5D-E0849506A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33600" y="240268"/>
            <a:ext cx="82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AUDIT OBSERVATION AND ACTION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11734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OCCURANCE </a:t>
            </a:r>
            <a:endParaRPr lang="en-US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295400"/>
            <a:ext cx="3914503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828800"/>
            <a:ext cx="11658600" cy="480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1150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5943600"/>
            <a:ext cx="113538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Machine no.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P24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Endurance Part O Ring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550HH02302 running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Machine No. P15 Other Customer Part Running which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were mixed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Both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Machines </a:t>
            </a:r>
            <a:r>
              <a:rPr lang="en-U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Semi Auto Machine.</a:t>
            </a: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1828800"/>
            <a:ext cx="3657600" cy="342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1676400"/>
            <a:ext cx="4953000" cy="3657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33600" y="240268"/>
            <a:ext cx="82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AUDIT OBSERVATION AND ACTION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11734800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OCCURANCE (AFTER) </a:t>
            </a:r>
            <a:endParaRPr lang="en-US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295400"/>
            <a:ext cx="3914503" cy="457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28800"/>
            <a:ext cx="11734800" cy="480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3468" r="7647" b="12774"/>
          <a:stretch>
            <a:fillRect/>
          </a:stretch>
        </p:blipFill>
        <p:spPr bwMode="auto">
          <a:xfrm>
            <a:off x="5638800" y="19050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1905000"/>
            <a:ext cx="5105400" cy="464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subject item has been shifted to the other plant of Kamal.</a:t>
            </a:r>
            <a:endParaRPr lang="en-US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5867400"/>
            <a:ext cx="6248400" cy="685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Machine no.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P24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Fixed to Endurance Part O Ring 550HH02302.</a:t>
            </a:r>
            <a:endParaRPr lang="en-US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38555</TotalTime>
  <Words>67</Words>
  <Application>Microsoft Office PowerPoint</Application>
  <PresentationFormat>Custom</PresentationFormat>
  <Paragraphs>11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3_Default Design</vt:lpstr>
      <vt:lpstr>2_Default Design</vt:lpstr>
      <vt:lpstr>1_Office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santosh</cp:lastModifiedBy>
  <cp:revision>4495</cp:revision>
  <cp:lastPrinted>2021-07-15T09:25:13Z</cp:lastPrinted>
  <dcterms:created xsi:type="dcterms:W3CDTF">2009-04-14T04:04:31Z</dcterms:created>
  <dcterms:modified xsi:type="dcterms:W3CDTF">2024-05-21T15:35:50Z</dcterms:modified>
</cp:coreProperties>
</file>