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B9B6EC-6846-40A5-B28A-8FC507A0418A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4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D1C3F-7A7A-4A58-9E0C-2E85103D2E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073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621E-6613-478B-BFF4-DAFD0480FED1}" type="datetimeFigureOut">
              <a:rPr lang="en-US" smtClean="0"/>
              <a:pPr/>
              <a:t>5/31/2024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64D3-B2E7-4085-93C5-F6822488DC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621E-6613-478B-BFF4-DAFD0480FED1}" type="datetimeFigureOut">
              <a:rPr lang="en-US" smtClean="0"/>
              <a:pPr/>
              <a:t>5/31/2024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64D3-B2E7-4085-93C5-F6822488DC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621E-6613-478B-BFF4-DAFD0480FED1}" type="datetimeFigureOut">
              <a:rPr lang="en-US" smtClean="0"/>
              <a:pPr/>
              <a:t>5/31/2024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64D3-B2E7-4085-93C5-F6822488DC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621E-6613-478B-BFF4-DAFD0480FED1}" type="datetimeFigureOut">
              <a:rPr lang="en-US" smtClean="0"/>
              <a:pPr/>
              <a:t>5/31/2024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64D3-B2E7-4085-93C5-F6822488DC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621E-6613-478B-BFF4-DAFD0480FED1}" type="datetimeFigureOut">
              <a:rPr lang="en-US" smtClean="0"/>
              <a:pPr/>
              <a:t>5/31/2024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64D3-B2E7-4085-93C5-F6822488DC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621E-6613-478B-BFF4-DAFD0480FED1}" type="datetimeFigureOut">
              <a:rPr lang="en-US" smtClean="0"/>
              <a:pPr/>
              <a:t>5/31/2024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64D3-B2E7-4085-93C5-F6822488DC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621E-6613-478B-BFF4-DAFD0480FED1}" type="datetimeFigureOut">
              <a:rPr lang="en-US" smtClean="0"/>
              <a:pPr/>
              <a:t>5/31/2024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64D3-B2E7-4085-93C5-F6822488DC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621E-6613-478B-BFF4-DAFD0480FED1}" type="datetimeFigureOut">
              <a:rPr lang="en-US" smtClean="0"/>
              <a:pPr/>
              <a:t>5/31/2024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64D3-B2E7-4085-93C5-F6822488DC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621E-6613-478B-BFF4-DAFD0480FED1}" type="datetimeFigureOut">
              <a:rPr lang="en-US" smtClean="0"/>
              <a:pPr/>
              <a:t>5/31/2024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64D3-B2E7-4085-93C5-F6822488DC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621E-6613-478B-BFF4-DAFD0480FED1}" type="datetimeFigureOut">
              <a:rPr lang="en-US" smtClean="0"/>
              <a:pPr/>
              <a:t>5/31/2024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64D3-B2E7-4085-93C5-F6822488DC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621E-6613-478B-BFF4-DAFD0480FED1}" type="datetimeFigureOut">
              <a:rPr lang="en-US" smtClean="0"/>
              <a:pPr/>
              <a:t>5/31/2024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64D3-B2E7-4085-93C5-F6822488DC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3621E-6613-478B-BFF4-DAFD0480FED1}" type="datetimeFigureOut">
              <a:rPr lang="en-US" smtClean="0"/>
              <a:pPr/>
              <a:t>5/31/2024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064D3-B2E7-4085-93C5-F6822488DCBA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40568" y="0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425268" y="273263"/>
            <a:ext cx="8352928" cy="730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ectangle 8"/>
          <p:cNvSpPr/>
          <p:nvPr/>
        </p:nvSpPr>
        <p:spPr>
          <a:xfrm>
            <a:off x="-586287" y="-45719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395536" y="1052736"/>
            <a:ext cx="4333800" cy="43924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4729336" y="1052736"/>
            <a:ext cx="4048860" cy="43787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/>
          <p:cNvSpPr/>
          <p:nvPr/>
        </p:nvSpPr>
        <p:spPr>
          <a:xfrm>
            <a:off x="395536" y="5431516"/>
            <a:ext cx="4320480" cy="9498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4699604" y="5431516"/>
            <a:ext cx="4048860" cy="9635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3806464" y="370783"/>
            <a:ext cx="1845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Q-ALERT</a:t>
            </a:r>
            <a:endParaRPr lang="en-IN" sz="32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725" y="1686183"/>
            <a:ext cx="2676922" cy="356922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102" y="1686182"/>
            <a:ext cx="2345983" cy="3521441"/>
          </a:xfrm>
          <a:prstGeom prst="rect">
            <a:avLst/>
          </a:prstGeom>
        </p:spPr>
      </p:pic>
      <p:sp>
        <p:nvSpPr>
          <p:cNvPr id="17" name="Oval 16"/>
          <p:cNvSpPr/>
          <p:nvPr/>
        </p:nvSpPr>
        <p:spPr>
          <a:xfrm>
            <a:off x="5735074" y="3861047"/>
            <a:ext cx="1618958" cy="122413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TextBox 17"/>
          <p:cNvSpPr txBox="1"/>
          <p:nvPr/>
        </p:nvSpPr>
        <p:spPr>
          <a:xfrm>
            <a:off x="1851487" y="5661248"/>
            <a:ext cx="2003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Part Crack </a:t>
            </a:r>
            <a:endParaRPr lang="en-IN" dirty="0"/>
          </a:p>
        </p:txBody>
      </p:sp>
      <p:sp>
        <p:nvSpPr>
          <p:cNvPr id="19" name="TextBox 18"/>
          <p:cNvSpPr txBox="1"/>
          <p:nvPr/>
        </p:nvSpPr>
        <p:spPr>
          <a:xfrm>
            <a:off x="4962628" y="5480364"/>
            <a:ext cx="35822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100% part check care fully  for crack at </a:t>
            </a:r>
            <a:r>
              <a:rPr lang="en-US" dirty="0" smtClean="0"/>
              <a:t>identified Break boss </a:t>
            </a:r>
            <a:r>
              <a:rPr lang="en-US" dirty="0" smtClean="0"/>
              <a:t>area from Picture</a:t>
            </a:r>
            <a:endParaRPr lang="en-IN" dirty="0"/>
          </a:p>
        </p:txBody>
      </p:sp>
      <p:sp>
        <p:nvSpPr>
          <p:cNvPr id="20" name="TextBox 19"/>
          <p:cNvSpPr txBox="1"/>
          <p:nvPr/>
        </p:nvSpPr>
        <p:spPr>
          <a:xfrm>
            <a:off x="2149321" y="1191951"/>
            <a:ext cx="885729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Not OK </a:t>
            </a:r>
            <a:endParaRPr lang="en-IN" dirty="0"/>
          </a:p>
        </p:txBody>
      </p:sp>
      <p:sp>
        <p:nvSpPr>
          <p:cNvPr id="21" name="TextBox 20"/>
          <p:cNvSpPr txBox="1"/>
          <p:nvPr/>
        </p:nvSpPr>
        <p:spPr>
          <a:xfrm>
            <a:off x="6101688" y="1223553"/>
            <a:ext cx="885729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 OK </a:t>
            </a:r>
            <a:endParaRPr lang="en-IN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4962629" y="4149080"/>
            <a:ext cx="1409571" cy="792089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8384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22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Q-Alert</dc:title>
  <dc:creator>admin</dc:creator>
  <cp:lastModifiedBy>Admin</cp:lastModifiedBy>
  <cp:revision>27</cp:revision>
  <cp:lastPrinted>2024-05-19T12:26:40Z</cp:lastPrinted>
  <dcterms:created xsi:type="dcterms:W3CDTF">2020-06-10T04:44:04Z</dcterms:created>
  <dcterms:modified xsi:type="dcterms:W3CDTF">2024-05-31T05:51:19Z</dcterms:modified>
</cp:coreProperties>
</file>