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99" r:id="rId2"/>
    <p:sldId id="386" r:id="rId3"/>
    <p:sldId id="400" r:id="rId4"/>
    <p:sldId id="398" r:id="rId5"/>
    <p:sldId id="391" r:id="rId6"/>
    <p:sldId id="402" r:id="rId7"/>
    <p:sldId id="283" r:id="rId8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5288" autoAdjust="0"/>
  </p:normalViewPr>
  <p:slideViewPr>
    <p:cSldViewPr>
      <p:cViewPr>
        <p:scale>
          <a:sx n="75" d="100"/>
          <a:sy n="75" d="100"/>
        </p:scale>
        <p:origin x="-13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7749579-13A5-4F8B-88BA-C099FF87C2B1}" type="slidenum">
              <a:rPr lang="en-US" altLang="en-US" smtClean="0">
                <a:latin typeface="Calibri" pitchFamily="34" charset="0"/>
              </a:rPr>
              <a:pPr/>
              <a:t>1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58D6E76-D079-4ECE-A5EB-67B237151B6E}" type="slidenum">
              <a:rPr lang="en-US" altLang="en-US" smtClean="0">
                <a:latin typeface="Calibri" pitchFamily="34" charset="0"/>
              </a:rPr>
              <a:pPr/>
              <a:t>3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02-Jul-24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Action plan to reduce rejection in REJ1C front caliper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61850"/>
              </p:ext>
            </p:extLst>
          </p:nvPr>
        </p:nvGraphicFramePr>
        <p:xfrm>
          <a:off x="142873" y="1219200"/>
          <a:ext cx="8772526" cy="5029200"/>
        </p:xfrm>
        <a:graphic>
          <a:graphicData uri="http://schemas.openxmlformats.org/drawingml/2006/table">
            <a:tbl>
              <a:tblPr/>
              <a:tblGrid>
                <a:gridCol w="1012092">
                  <a:extLst>
                    <a:ext uri="{9D8B030D-6E8A-4147-A177-3AD203B41FA5}"/>
                  </a:extLst>
                </a:gridCol>
                <a:gridCol w="791882">
                  <a:extLst>
                    <a:ext uri="{9D8B030D-6E8A-4147-A177-3AD203B41FA5}"/>
                  </a:extLst>
                </a:gridCol>
                <a:gridCol w="1662950">
                  <a:extLst>
                    <a:ext uri="{9D8B030D-6E8A-4147-A177-3AD203B41FA5}"/>
                  </a:extLst>
                </a:gridCol>
                <a:gridCol w="1425386">
                  <a:extLst>
                    <a:ext uri="{9D8B030D-6E8A-4147-A177-3AD203B41FA5}"/>
                  </a:extLst>
                </a:gridCol>
                <a:gridCol w="1027768">
                  <a:extLst>
                    <a:ext uri="{9D8B030D-6E8A-4147-A177-3AD203B41FA5}"/>
                  </a:extLst>
                </a:gridCol>
                <a:gridCol w="871249">
                  <a:extLst>
                    <a:ext uri="{9D8B030D-6E8A-4147-A177-3AD203B41FA5}"/>
                  </a:extLst>
                </a:gridCol>
                <a:gridCol w="1066800">
                  <a:extLst>
                    <a:ext uri="{9D8B030D-6E8A-4147-A177-3AD203B41FA5}"/>
                  </a:extLst>
                </a:gridCol>
                <a:gridCol w="914399">
                  <a:extLst>
                    <a:ext uri="{9D8B030D-6E8A-4147-A177-3AD203B41FA5}"/>
                  </a:extLst>
                </a:gridCol>
              </a:tblGrid>
              <a:tr h="600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Why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Why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Analysis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/>
                </a:extLst>
              </a:tr>
              <a:tr h="44288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REJ1C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Front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Caliper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B2BK04203O</a:t>
                      </a: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/Damage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-342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1: Dent Mark observed all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around casting.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2: Part to part contact at fettling and gate cutting stage.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3:At gate cutting and Fettling area part stacking /accumulated method inadequate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and improper handling  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Fettling area location changed  and  On job training provided to all fettling operator for material handling.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                                  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Mr.P.D.patil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15.06.2024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Calipers family running in Auto machine like-K11 (Integral )caliper, Yamaha caliper, KHI caliper etc.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Completed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668270"/>
              </p:ext>
            </p:extLst>
          </p:nvPr>
        </p:nvGraphicFramePr>
        <p:xfrm>
          <a:off x="152400" y="1447800"/>
          <a:ext cx="8763001" cy="5181599"/>
        </p:xfrm>
        <a:graphic>
          <a:graphicData uri="http://schemas.openxmlformats.org/drawingml/2006/table">
            <a:tbl>
              <a:tblPr/>
              <a:tblGrid>
                <a:gridCol w="1011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4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4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73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11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59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06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1718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577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386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REJ1C Front Caliper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 B2BK04203O</a:t>
                      </a: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/Damage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-342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Dent /Damage observed in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REJ1C front Caliper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at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ETL.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Why 2:-Casting to casting Contact at production stage .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Why 3:Two shots of casting kept in one hanger of trolley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Why4:Wrong trolley design.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1.One no. of  new single shot  hanging trolley made and  monitoring started.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Mr.Mandape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 Mr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 Rakesh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kumar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1.27.06.2024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1.Applicable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Calipers /Bracket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772400" y="2095306"/>
            <a:ext cx="9839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sz="1200" dirty="0" smtClean="0">
                <a:solidFill>
                  <a:srgbClr val="000000"/>
                </a:solidFill>
                <a:latin typeface="Calibri"/>
              </a:rPr>
              <a:t>1.Completed</a:t>
            </a:r>
            <a:endParaRPr lang="en-US" sz="12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0" y="1066800"/>
            <a:ext cx="2743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Dent /</a:t>
            </a:r>
            <a:r>
              <a:rPr lang="en-IN" dirty="0"/>
              <a:t>D</a:t>
            </a:r>
            <a:r>
              <a:rPr lang="en-IN" dirty="0" smtClean="0"/>
              <a:t>amage action plan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617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70330"/>
              </p:ext>
            </p:extLst>
          </p:nvPr>
        </p:nvGraphicFramePr>
        <p:xfrm>
          <a:off x="152400" y="1219200"/>
          <a:ext cx="8839200" cy="5449888"/>
        </p:xfrm>
        <a:graphic>
          <a:graphicData uri="http://schemas.openxmlformats.org/drawingml/2006/table">
            <a:tbl>
              <a:tblPr/>
              <a:tblGrid>
                <a:gridCol w="324294">
                  <a:extLst>
                    <a:ext uri="{9D8B030D-6E8A-4147-A177-3AD203B41FA5}"/>
                  </a:extLst>
                </a:gridCol>
                <a:gridCol w="971106">
                  <a:extLst>
                    <a:ext uri="{9D8B030D-6E8A-4147-A177-3AD203B41FA5}"/>
                  </a:extLst>
                </a:gridCol>
                <a:gridCol w="779891">
                  <a:extLst>
                    <a:ext uri="{9D8B030D-6E8A-4147-A177-3AD203B41FA5}"/>
                  </a:extLst>
                </a:gridCol>
                <a:gridCol w="1614115">
                  <a:extLst>
                    <a:ext uri="{9D8B030D-6E8A-4147-A177-3AD203B41FA5}"/>
                  </a:extLst>
                </a:gridCol>
                <a:gridCol w="1263594">
                  <a:extLst>
                    <a:ext uri="{9D8B030D-6E8A-4147-A177-3AD203B41FA5}"/>
                  </a:extLst>
                </a:gridCol>
                <a:gridCol w="1066800">
                  <a:extLst>
                    <a:ext uri="{9D8B030D-6E8A-4147-A177-3AD203B41FA5}"/>
                  </a:extLst>
                </a:gridCol>
                <a:gridCol w="990600">
                  <a:extLst>
                    <a:ext uri="{9D8B030D-6E8A-4147-A177-3AD203B41FA5}"/>
                  </a:extLst>
                </a:gridCol>
                <a:gridCol w="914400">
                  <a:extLst>
                    <a:ext uri="{9D8B030D-6E8A-4147-A177-3AD203B41FA5}"/>
                  </a:extLst>
                </a:gridCol>
                <a:gridCol w="914400">
                  <a:extLst>
                    <a:ext uri="{9D8B030D-6E8A-4147-A177-3AD203B41FA5}"/>
                  </a:extLst>
                </a:gridCol>
              </a:tblGrid>
              <a:tr h="6857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Why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Why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Analysis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/>
                </a:extLst>
              </a:tr>
              <a:tr h="4764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+mn-lt"/>
                        </a:rPr>
                        <a:t>Reml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J1C Front Caliper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 B2BK04203O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Sand drop/Pin holes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388+153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Nos</a:t>
                      </a:r>
                    </a:p>
                  </a:txBody>
                  <a:tcPr marL="4642" marR="4642" marT="4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1:Sand drop /Pin holes  all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around casting.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2: sand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falls into cavity  during die closing after sand core fitment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.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Bonding between sand particles not adequate.</a:t>
                      </a:r>
                    </a:p>
                    <a:p>
                      <a:pPr algn="l" fontAlgn="t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 Sand core trial with  coating conducted on TVS Front Casting.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. New supplier resin coated sand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trial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conducted to reduce  sand drop issue.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                                   1.Mr.R.Pandey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2.Mr.P.D.Patil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1.15.06.2024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2.18.06.2024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calipers family running in Auto machine like(K11 caliper, Yamaha caliper, KHI caliper, all Caliper Family .)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2.Completed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62000" y="1704280"/>
            <a:ext cx="3684374" cy="3751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11925"/>
            <a:ext cx="3657600" cy="3751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xmlns="" id="{2B14DFC1-92BE-798F-1CD7-12C42C5BC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1.Casting </a:t>
            </a:r>
            <a:r>
              <a:rPr lang="en-US" sz="2000" dirty="0">
                <a:solidFill>
                  <a:srgbClr val="000000"/>
                </a:solidFill>
              </a:rPr>
              <a:t>hanging   one trolley design modified ,awareness given to concern person and  monitoring started.</a:t>
            </a:r>
          </a:p>
          <a:p>
            <a:pPr eaLnBrk="1" hangingPunct="1"/>
            <a:endParaRPr lang="en-US" altLang="en-US" sz="2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888" y="1828800"/>
            <a:ext cx="3276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Before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4890750" y="1841351"/>
            <a:ext cx="3276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After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965888" y="5562600"/>
            <a:ext cx="74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Material handling as well as  material storage  improve </a:t>
            </a:r>
            <a:endParaRPr lang="en-IN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293595"/>
            <a:ext cx="2362200" cy="313978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14400" y="5867400"/>
            <a:ext cx="746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One trolley modification done for casting hanging on line just after </a:t>
            </a:r>
            <a:endParaRPr lang="en-IN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8"/>
          <a:stretch/>
        </p:blipFill>
        <p:spPr bwMode="auto">
          <a:xfrm>
            <a:off x="1727200" y="2283010"/>
            <a:ext cx="2082800" cy="2974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30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62000" y="1704280"/>
            <a:ext cx="3684374" cy="3751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11925"/>
            <a:ext cx="3657600" cy="3751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xmlns="" id="{2B14DFC1-92BE-798F-1CD7-12C42C5BC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Caliper Family -Casting </a:t>
            </a:r>
            <a:r>
              <a:rPr lang="en-US" altLang="en-US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handling for Dent and Damage after on job training.</a:t>
            </a:r>
            <a:endParaRPr lang="en-US" altLang="en-US" sz="2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888" y="1828800"/>
            <a:ext cx="3276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Before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4890750" y="1841351"/>
            <a:ext cx="3276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After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965888" y="4800600"/>
            <a:ext cx="32766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Casting handling before on job training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4890749" y="4778352"/>
            <a:ext cx="3307929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Casting handling after on job training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965888" y="5562600"/>
            <a:ext cx="74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Material handling as well as  material storage  improve at fettling area.</a:t>
            </a:r>
            <a:endParaRPr lang="en-I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818" y="2286000"/>
            <a:ext cx="3139789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9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3B4144E-93DC-407F-8ABB-434A613987E7}" type="slidenum">
              <a:rPr lang="en-US" altLang="en-US" smtClean="0">
                <a:latin typeface="Calibri" pitchFamily="34" charset="0"/>
              </a:rPr>
              <a:pPr/>
              <a:t>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143000"/>
            <a:ext cx="6172200" cy="6461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Shanti sand trial conducted to minimize sand drop and pin hole </a:t>
            </a:r>
            <a:r>
              <a:rPr lang="en-US" dirty="0" smtClean="0"/>
              <a:t>issues in Caliper Family.</a:t>
            </a:r>
            <a:endParaRPr lang="en-US" dirty="0"/>
          </a:p>
        </p:txBody>
      </p:sp>
      <p:pic>
        <p:nvPicPr>
          <p:cNvPr id="2560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38350"/>
            <a:ext cx="87947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4"/>
          <p:cNvSpPr txBox="1">
            <a:spLocks noChangeArrowheads="1"/>
          </p:cNvSpPr>
          <p:nvPr/>
        </p:nvSpPr>
        <p:spPr bwMode="auto">
          <a:xfrm>
            <a:off x="1219200" y="4267200"/>
            <a:ext cx="6629400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Conclusion Shanti sand having less % of rejection than 3.1%</a:t>
            </a:r>
          </a:p>
        </p:txBody>
      </p:sp>
    </p:spTree>
    <p:extLst>
      <p:ext uri="{BB962C8B-B14F-4D97-AF65-F5344CB8AC3E}">
        <p14:creationId xmlns:p14="http://schemas.microsoft.com/office/powerpoint/2010/main" val="288677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29001</TotalTime>
  <Words>463</Words>
  <Application>Microsoft Office PowerPoint</Application>
  <PresentationFormat>On-screen Show (4:3)</PresentationFormat>
  <Paragraphs>161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2311</cp:revision>
  <cp:lastPrinted>2020-07-20T12:41:28Z</cp:lastPrinted>
  <dcterms:created xsi:type="dcterms:W3CDTF">2006-08-16T00:00:00Z</dcterms:created>
  <dcterms:modified xsi:type="dcterms:W3CDTF">2024-07-02T03:43:48Z</dcterms:modified>
</cp:coreProperties>
</file>