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6" r:id="rId2"/>
    <p:sldId id="376" r:id="rId3"/>
    <p:sldId id="378" r:id="rId4"/>
    <p:sldId id="283" r:id="rId5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175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26-Jun-24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77192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-HOLDER BRACKET BODY RAW CASTING C101 /B2FP02303O</a:t>
                      </a:r>
                      <a:endParaRPr lang="en-US" sz="1200" dirty="0"/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1.10.03.2024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Master cylinder 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</a:t>
            </a:r>
            <a:r>
              <a:rPr lang="en-US" dirty="0"/>
              <a:t>B2FP05203O-HOLDER BRACKET RAW CASTING - RE J1C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066800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1062608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4343400" cy="403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343400" cy="40666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Air vents , </a:t>
            </a:r>
            <a:r>
              <a:rPr lang="en-US" sz="1600" dirty="0"/>
              <a:t>slits </a:t>
            </a:r>
            <a:r>
              <a:rPr lang="en-US" sz="1600" dirty="0" smtClean="0"/>
              <a:t>choke up cleaned and extra slits provided in die cavity to escape air</a:t>
            </a:r>
            <a:r>
              <a:rPr lang="en-US" sz="1600" dirty="0" smtClean="0"/>
              <a:t>  </a:t>
            </a:r>
            <a:r>
              <a:rPr lang="en-US" sz="1600" dirty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513182"/>
            <a:ext cx="4038600" cy="105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68768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Air vents ,slits choke up and insufficient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19048" y="1487269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</a:t>
            </a:r>
            <a:r>
              <a:rPr lang="en-US" dirty="0"/>
              <a:t>B2FP05203O-HOLDER BRACKET RAW CASTING - RE J1C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65" t="54934" r="6594" b="5114"/>
          <a:stretch/>
        </p:blipFill>
        <p:spPr>
          <a:xfrm>
            <a:off x="4999931" y="2465709"/>
            <a:ext cx="3860290" cy="235420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 rot="5400000">
            <a:off x="7293194" y="2965936"/>
            <a:ext cx="1809750" cy="13716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5400000">
            <a:off x="6264108" y="2769253"/>
            <a:ext cx="1111584" cy="13716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28219</TotalTime>
  <Words>138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2216</cp:revision>
  <cp:lastPrinted>2020-07-20T12:41:28Z</cp:lastPrinted>
  <dcterms:created xsi:type="dcterms:W3CDTF">2006-08-16T00:00:00Z</dcterms:created>
  <dcterms:modified xsi:type="dcterms:W3CDTF">2024-06-27T04:20:40Z</dcterms:modified>
</cp:coreProperties>
</file>