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6F77D-E6DA-4F1A-AF9C-E8DFB05830CB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2E1AC-D16C-4945-9BC5-33CAA1BCF2F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5752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6">
            <a:extLst>
              <a:ext uri="{FF2B5EF4-FFF2-40B4-BE49-F238E27FC236}">
                <a16:creationId xmlns:a16="http://schemas.microsoft.com/office/drawing/2014/main" id="{F014A321-B14B-A1C4-7AB5-31924D3F0FB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3900" indent="-271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17600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70038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16125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733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05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877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9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PAGE NO</a:t>
            </a:r>
          </a:p>
        </p:txBody>
      </p:sp>
      <p:sp>
        <p:nvSpPr>
          <p:cNvPr id="134147" name="Rectangle 2">
            <a:extLst>
              <a:ext uri="{FF2B5EF4-FFF2-40B4-BE49-F238E27FC236}">
                <a16:creationId xmlns:a16="http://schemas.microsoft.com/office/drawing/2014/main" id="{6E757977-D48F-2754-4ED7-D15B5F0DEF5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>
            <a:extLst>
              <a:ext uri="{FF2B5EF4-FFF2-40B4-BE49-F238E27FC236}">
                <a16:creationId xmlns:a16="http://schemas.microsoft.com/office/drawing/2014/main" id="{F352F50E-4BF4-2BC5-43D8-1707305654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43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E11C4-99DB-2C53-7519-CC059CFA2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9998D-81F9-307B-772B-9F36F3972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3C0ED-3437-25A8-5C2E-C942E313C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101-0EA1-4923-9A5E-CED7EF5BCF92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2AD45-A0F6-9A6A-D46C-EED4CC533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8BBC8-52E6-35FC-F24A-CF60B728D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D725-A80E-4251-A28C-C6B1758330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7599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CC0EA-19FA-FD8A-6F25-E72EB2022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A9BCA1-58D1-6E90-B32F-22209C55AC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BCD33-3A91-E410-1517-7E7AA3381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101-0EA1-4923-9A5E-CED7EF5BCF92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30444-FAFD-90D4-9594-654765758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12AA8-C3DA-85B6-1B4C-9A151A472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D725-A80E-4251-A28C-C6B1758330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255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DFAC44-2928-E147-AF51-AC2ACE6B12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8F6D23-E76B-DE12-9C0E-8D485AA56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58410-2C4E-06E4-37E6-1AA7A802B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101-0EA1-4923-9A5E-CED7EF5BCF92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59977-DC04-C89B-AA0F-24E18BB29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50971-58D6-8C51-D878-AFAD43B3E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D725-A80E-4251-A28C-C6B1758330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452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B8365-70F9-4AB6-F076-53AFB7BDE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07E8-D635-4CDF-AFB4-EB0C77227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F9E7D-75ED-1B49-C55F-007FFF3C0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101-0EA1-4923-9A5E-CED7EF5BCF92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ADE52-41B6-7BE1-5CF3-A5B3FBA85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13D4E-8A70-C6C8-58CB-1B25CCB0F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D725-A80E-4251-A28C-C6B1758330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6507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6853D-72F3-AA73-13E9-611C06B40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B4A6EA-F7BA-FEE2-866D-83EF50D0E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59AC0-FE9A-B41E-8D13-E9FBFA1A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101-0EA1-4923-9A5E-CED7EF5BCF92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BBEC5-0F13-00F5-9F22-0572B8229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1F698-9A4F-FEF2-D570-7CC0CA1F2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D725-A80E-4251-A28C-C6B1758330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6861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49858-B1B0-40CA-2AD1-97DCB04AC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AC81D-C666-EC61-CF1A-7085B70715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9B873-C53A-2EC6-C5FF-873C6697F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823E70-6CA8-868F-3581-72E1D04FE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101-0EA1-4923-9A5E-CED7EF5BCF92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4370A-7727-9AE1-0B13-B51EA621A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AC1C4E-26E3-D16A-0E27-4E7252F71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D725-A80E-4251-A28C-C6B1758330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341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C7910-14FC-BBA2-8632-D672361FB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7D59F-8FF8-3A32-343C-E4BE479BE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4531B3-EAD6-B1E3-CD97-638C1C6DC5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D18ABF-8379-3BEB-130B-DEBEBD04CB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F825BF-5FFC-D6DC-7214-A9DEB86970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E4B692-B6C2-4A12-A00D-9DB278CF5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101-0EA1-4923-9A5E-CED7EF5BCF92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50A79-C671-C990-E479-19473279B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C13FB0-C720-33A5-3D46-AC06AF5EC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D725-A80E-4251-A28C-C6B1758330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376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12464-BA97-9B1B-AAC6-78E3204AC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9E8C5F-AF04-8D6C-9AB0-7491D0CA2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101-0EA1-4923-9A5E-CED7EF5BCF92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5AE9C3-9C4B-FA70-62BD-C4E9AA094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84015A-1BA6-15B1-12FA-5E11B24D1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D725-A80E-4251-A28C-C6B1758330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8680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AFD557-B361-B2D3-EECE-D910EAF26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101-0EA1-4923-9A5E-CED7EF5BCF92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D06802-F60D-1385-AF76-4E161CF36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C8A67B-E331-02A0-17C5-B473A77F9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D725-A80E-4251-A28C-C6B1758330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831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84FB8-FCDD-E5F1-194D-C13927C50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76DEC-2667-56F5-AA4A-C9DAF76DF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4790D1-F8EA-73F4-36BA-434D6C54E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E69FB-D9B7-7875-011A-7FCE624EC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101-0EA1-4923-9A5E-CED7EF5BCF92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5A809-3F30-D466-016B-74EDDFCDA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C6A19-E067-ECCB-4512-FD87D76B2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D725-A80E-4251-A28C-C6B1758330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5813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58735-940F-A9F8-DC63-1B6940F42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2913A2-C8E6-C7AE-0379-59011FB9A1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0269FF-4399-EE0D-4A43-9F4317380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772E3-A725-9CD4-1E9D-CD0E02E1E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4101-0EA1-4923-9A5E-CED7EF5BCF92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42218-5A8E-5449-09FC-E1BC5FD75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A4DCCE-1BDC-FCCA-3898-00BC27161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D725-A80E-4251-A28C-C6B1758330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262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EA75B6-5620-7061-20EE-BFFACDAE9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7439A9-50BA-6C2D-D0C1-D82534970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9E801-E0C6-9D1B-BED2-85EF722C2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24101-0EA1-4923-9A5E-CED7EF5BCF92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06B38-5233-77A9-31F8-0D26466C04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50ABA-A95D-B76F-7EA4-2D95AAC251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3D725-A80E-4251-A28C-C6B1758330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552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ubtitle 1">
            <a:extLst>
              <a:ext uri="{FF2B5EF4-FFF2-40B4-BE49-F238E27FC236}">
                <a16:creationId xmlns:a16="http://schemas.microsoft.com/office/drawing/2014/main" id="{778DB7AD-A62E-B30B-AB16-70CB0B1760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152400"/>
            <a:ext cx="8534400" cy="381000"/>
          </a:xfrm>
        </p:spPr>
        <p:txBody>
          <a:bodyPr/>
          <a:lstStyle/>
          <a:p>
            <a:pPr algn="l" eaLnBrk="1" hangingPunct="1"/>
            <a:r>
              <a:rPr lang="en-US" altLang="en-US" sz="1600" u="sng"/>
              <a:t>Sagar Springs Pvt Ltd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0776D1A-F1EB-428C-8C9C-A96873205848}"/>
              </a:ext>
            </a:extLst>
          </p:cNvPr>
          <p:cNvGraphicFramePr>
            <a:graphicFrameLocks noGrp="1"/>
          </p:cNvGraphicFramePr>
          <p:nvPr/>
        </p:nvGraphicFramePr>
        <p:xfrm>
          <a:off x="1828800" y="533401"/>
          <a:ext cx="8382000" cy="6003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72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O.P.L (One Point Lesson)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7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Basic Knowledge: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Improvement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Case: 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√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Trouble Shooting Case: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3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OPL Theme: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Grinding Angle maintaining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Lesson No: 62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Date: 01.06.2024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Not O.K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O.K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75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5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Impact: * At Grinding stage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Grinding angle maintained from 300° to 350° 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Corrective Action: * At Grinding stage Grinding angle maintained from 270° to 300° 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04FD5E4-4F43-FB5E-C47C-6C4F22741CC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99" t="51881" r="33751" b="30251"/>
          <a:stretch/>
        </p:blipFill>
        <p:spPr>
          <a:xfrm>
            <a:off x="5943601" y="2125662"/>
            <a:ext cx="4190999" cy="3489190"/>
          </a:xfrm>
          <a:prstGeom prst="rect">
            <a:avLst/>
          </a:prstGeom>
          <a:ln>
            <a:solidFill>
              <a:srgbClr val="00B050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EE8F03E-C798-D3C9-04BE-0172E9C4B04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39" t="47529" r="40316" b="33203"/>
          <a:stretch/>
        </p:blipFill>
        <p:spPr>
          <a:xfrm>
            <a:off x="1993900" y="2109652"/>
            <a:ext cx="3797300" cy="350520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787504BA-1C48-336A-631C-AA4324E87BC0}"/>
              </a:ext>
            </a:extLst>
          </p:cNvPr>
          <p:cNvSpPr/>
          <p:nvPr/>
        </p:nvSpPr>
        <p:spPr>
          <a:xfrm>
            <a:off x="4217126" y="2984863"/>
            <a:ext cx="1143000" cy="129540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67C8A4F-4003-F190-C7C3-1227D5EE5E84}"/>
              </a:ext>
            </a:extLst>
          </p:cNvPr>
          <p:cNvSpPr/>
          <p:nvPr/>
        </p:nvSpPr>
        <p:spPr>
          <a:xfrm>
            <a:off x="7977052" y="3250475"/>
            <a:ext cx="2057400" cy="2299063"/>
          </a:xfrm>
          <a:prstGeom prst="ellipse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761402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78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sagar springs</dc:creator>
  <cp:lastModifiedBy>sagar springs</cp:lastModifiedBy>
  <cp:revision>2</cp:revision>
  <dcterms:created xsi:type="dcterms:W3CDTF">2024-06-12T10:30:38Z</dcterms:created>
  <dcterms:modified xsi:type="dcterms:W3CDTF">2024-06-12T10:32:10Z</dcterms:modified>
</cp:coreProperties>
</file>