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3AA92-E1EF-496B-9113-E2726CFA06BB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787F5-261D-4EE2-B1D7-93B3A05384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7327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6">
            <a:extLst>
              <a:ext uri="{FF2B5EF4-FFF2-40B4-BE49-F238E27FC236}">
                <a16:creationId xmlns:a16="http://schemas.microsoft.com/office/drawing/2014/main" id="{F014A321-B14B-A1C4-7AB5-31924D3F0FB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3900" indent="-271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17600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0038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6125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33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05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77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9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NO</a:t>
            </a:r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6E757977-D48F-2754-4ED7-D15B5F0DEF5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F352F50E-4BF4-2BC5-43D8-1707305654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1971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3A73-3AAF-AC6C-2D6C-9375D903D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23D2F-D0AB-0D91-9FDD-C3C9099B03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A6587-DA3B-9ACE-E928-CC3CECDAE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F202-AED1-4C73-94CB-BA9E0F49E024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08A1-C54B-7C54-9D46-A8D16B8D1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26B7D-7E17-BF15-E715-4330E9DBC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13FC-4685-4436-A051-24ED5B8FA8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3343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054F7-7AA6-4B40-DB3D-7E65D14BC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E7A9C1-03EF-5DCC-8E8D-55244E388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E0936-B092-FD92-530B-990FAA905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F202-AED1-4C73-94CB-BA9E0F49E024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03F79-B3BC-27E6-34D3-46B784676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5174E-843A-F725-D0F9-74C4D06EC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13FC-4685-4436-A051-24ED5B8FA8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253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B48098-4CCD-8CF1-01B4-514FFD10BF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EA122-F7BA-18C4-E855-CD6EA89A0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41D60-7DB3-3290-A805-25D7A655E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F202-AED1-4C73-94CB-BA9E0F49E024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A2D50-373A-5BB7-25B0-E145DF102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E298C-BA80-B315-8171-3A196F9E8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13FC-4685-4436-A051-24ED5B8FA8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2716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9FAC8-16CC-A15E-61D4-983193508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C3A49-D465-4E62-DFDD-6DF717C54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DD8A7-E641-01F6-E6BC-040795D76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F202-AED1-4C73-94CB-BA9E0F49E024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2B7A7-5D50-ECBE-FE29-7018159DB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0A9B9-8D39-E288-DD81-5DF7B2AEC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13FC-4685-4436-A051-24ED5B8FA8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985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DFBFB-1996-4693-4777-97524060E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D81185-5BDA-99AE-C150-8181B1560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C6163-6B97-E6A1-DB96-6CB39583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F202-AED1-4C73-94CB-BA9E0F49E024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67175-EAD4-DBA6-3F9F-96BE18A8D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2722F-89AA-5319-B1A0-04C77D6F4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13FC-4685-4436-A051-24ED5B8FA8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469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017BA-EC85-5085-12D4-2F807FC24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F7FD3-B800-9212-DB3A-1C697F4C36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1EA53A-5BA1-649F-AF90-AE80BD620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6C865-488D-EA7D-119C-2E0A10BF3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F202-AED1-4C73-94CB-BA9E0F49E024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8255D-59B7-4F1B-D83A-98958FABE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E493C4-8474-B311-D9F1-3A3F26194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13FC-4685-4436-A051-24ED5B8FA8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704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E30E4-95E5-71ED-A356-C45AD32D1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02537A-BDED-DD38-13EC-049385704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F328D6-2CD5-612D-A49D-F3F03ADC6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0EDEDB-3ACA-2F14-B041-807BAEC0B6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5E0EE1-91BF-84FB-DF81-549CB7424D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DF9BBD-3EAF-736A-D964-96B8E2CE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F202-AED1-4C73-94CB-BA9E0F49E024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294DCA-EBE1-C648-E00C-7E2A3D028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FDA7A6-4F68-15E2-6289-BC1CB35D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13FC-4685-4436-A051-24ED5B8FA8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87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104FA-84CA-02A2-69DD-B018CF1C9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44DCB5-5DA0-ADC5-1D7B-BCACBFAAA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F202-AED1-4C73-94CB-BA9E0F49E024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F6F48A-CB1D-8774-E61E-92345DC46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611A73-9DA6-FAA3-797F-FF715DB87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13FC-4685-4436-A051-24ED5B8FA8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601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CDCE1-42FD-50CD-F805-59F44F977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F202-AED1-4C73-94CB-BA9E0F49E024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7D165F-5573-03CE-184C-05CA49C60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FBB4F-8D1C-75AA-9F2D-61AC2D10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13FC-4685-4436-A051-24ED5B8FA8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441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ACCC6-F02A-0182-B230-8C517ADE5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74417-C4B7-C662-8727-ACB8E49A6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6FCE5D-8B94-5F5B-D21D-EE454755A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0F057-0695-3CB6-0EDE-8378FCE4A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F202-AED1-4C73-94CB-BA9E0F49E024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D3468-4C62-5724-9195-3E20228B5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502E9-88B5-00F0-4163-9F8B1135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13FC-4685-4436-A051-24ED5B8FA8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971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894D9-42FB-5445-0486-384C4EF4F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EF0359-9EEF-6401-21B5-59644B8AF5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3C202E-52B8-E4DA-3A57-045875055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3691B-9BD2-6E48-15E7-21F80FC7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F202-AED1-4C73-94CB-BA9E0F49E024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D99FB-C87C-6D83-8DB7-88BEE8E77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1AC37-6F61-B59A-74C0-98D77829C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13FC-4685-4436-A051-24ED5B8FA8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683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7AB6EC-CC82-EB44-24EF-56873B7B5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C961E-DB20-46B7-88B7-4605C05C45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FE482-5FEC-3202-565B-518CC105FC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5F202-AED1-4C73-94CB-BA9E0F49E024}" type="datetimeFigureOut">
              <a:rPr lang="en-IN" smtClean="0"/>
              <a:t>12-06-2024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CBAC1-7A2E-5BA0-A0CF-4FB973B437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C27B9-9151-101D-CFC8-453ADC415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613FC-4685-4436-A051-24ED5B8FA8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038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ubtitle 1">
            <a:extLst>
              <a:ext uri="{FF2B5EF4-FFF2-40B4-BE49-F238E27FC236}">
                <a16:creationId xmlns:a16="http://schemas.microsoft.com/office/drawing/2014/main" id="{778DB7AD-A62E-B30B-AB16-70CB0B176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152400"/>
            <a:ext cx="8534400" cy="381000"/>
          </a:xfrm>
        </p:spPr>
        <p:txBody>
          <a:bodyPr/>
          <a:lstStyle/>
          <a:p>
            <a:pPr algn="l" eaLnBrk="1" hangingPunct="1"/>
            <a:r>
              <a:rPr lang="en-US" altLang="en-US" sz="1600" u="sng"/>
              <a:t>Sagar Springs Pvt Ltd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0776D1A-F1EB-428C-8C9C-A96873205848}"/>
              </a:ext>
            </a:extLst>
          </p:cNvPr>
          <p:cNvGraphicFramePr>
            <a:graphicFrameLocks noGrp="1"/>
          </p:cNvGraphicFramePr>
          <p:nvPr/>
        </p:nvGraphicFramePr>
        <p:xfrm>
          <a:off x="1828800" y="533401"/>
          <a:ext cx="8382000" cy="6003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72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O.P.L (One Point Lesson)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7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Basic Knowledge: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Improvement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Case: 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√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Trouble Shooting Case: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3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OPL Theme: Check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ing the Grinding Angle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Lesson No: 63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Date: 01.06.2024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Not O.K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O.K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75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5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Impact: * Sampling Inspection at Grinding stage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Corrective Action: * 100% Visual Inspection at Grinding stage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09AD7B2-99B1-B702-0C2C-CC0EA31886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141960"/>
            <a:ext cx="2591514" cy="3444589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7" name="&quot;Not Allowed&quot; Symbol 6">
            <a:extLst>
              <a:ext uri="{FF2B5EF4-FFF2-40B4-BE49-F238E27FC236}">
                <a16:creationId xmlns:a16="http://schemas.microsoft.com/office/drawing/2014/main" id="{4B306A9D-F249-0693-BD8F-760995CC3833}"/>
              </a:ext>
            </a:extLst>
          </p:cNvPr>
          <p:cNvSpPr/>
          <p:nvPr/>
        </p:nvSpPr>
        <p:spPr>
          <a:xfrm>
            <a:off x="2743200" y="2514600"/>
            <a:ext cx="2362201" cy="2667000"/>
          </a:xfrm>
          <a:prstGeom prst="noSmoking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10531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sagar springs</dc:creator>
  <cp:lastModifiedBy>sagar springs</cp:lastModifiedBy>
  <cp:revision>1</cp:revision>
  <dcterms:created xsi:type="dcterms:W3CDTF">2024-06-12T10:32:28Z</dcterms:created>
  <dcterms:modified xsi:type="dcterms:W3CDTF">2024-06-12T10:32:47Z</dcterms:modified>
</cp:coreProperties>
</file>