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D707A8-FC2F-466C-85D6-7E397DFB0AAF}" v="4" dt="2024-06-10T07:35:14.4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jaykumar Wankhade" userId="dfe2962d-9956-47f4-b01f-f9a62dc6a705" providerId="ADAL" clId="{20D707A8-FC2F-466C-85D6-7E397DFB0AAF}"/>
    <pc:docChg chg="custSel addSld modSld">
      <pc:chgData name="Vijaykumar Wankhade" userId="dfe2962d-9956-47f4-b01f-f9a62dc6a705" providerId="ADAL" clId="{20D707A8-FC2F-466C-85D6-7E397DFB0AAF}" dt="2024-06-10T07:35:22.111" v="21" actId="14100"/>
      <pc:docMkLst>
        <pc:docMk/>
      </pc:docMkLst>
      <pc:sldChg chg="addSp delSp modSp new mod">
        <pc:chgData name="Vijaykumar Wankhade" userId="dfe2962d-9956-47f4-b01f-f9a62dc6a705" providerId="ADAL" clId="{20D707A8-FC2F-466C-85D6-7E397DFB0AAF}" dt="2024-06-10T07:35:22.111" v="21" actId="14100"/>
        <pc:sldMkLst>
          <pc:docMk/>
          <pc:sldMk cId="2430603394" sldId="256"/>
        </pc:sldMkLst>
        <pc:spChg chg="del">
          <ac:chgData name="Vijaykumar Wankhade" userId="dfe2962d-9956-47f4-b01f-f9a62dc6a705" providerId="ADAL" clId="{20D707A8-FC2F-466C-85D6-7E397DFB0AAF}" dt="2024-06-10T07:17:42.023" v="1" actId="478"/>
          <ac:spMkLst>
            <pc:docMk/>
            <pc:sldMk cId="2430603394" sldId="256"/>
            <ac:spMk id="2" creationId="{8666325E-DCBC-9574-45E5-D9D32F260CD7}"/>
          </ac:spMkLst>
        </pc:spChg>
        <pc:spChg chg="del">
          <ac:chgData name="Vijaykumar Wankhade" userId="dfe2962d-9956-47f4-b01f-f9a62dc6a705" providerId="ADAL" clId="{20D707A8-FC2F-466C-85D6-7E397DFB0AAF}" dt="2024-06-10T07:17:46.886" v="2" actId="478"/>
          <ac:spMkLst>
            <pc:docMk/>
            <pc:sldMk cId="2430603394" sldId="256"/>
            <ac:spMk id="3" creationId="{A429C195-C47E-9565-2CB5-BA87B9488298}"/>
          </ac:spMkLst>
        </pc:spChg>
        <pc:graphicFrameChg chg="add del mod modGraphic">
          <ac:chgData name="Vijaykumar Wankhade" userId="dfe2962d-9956-47f4-b01f-f9a62dc6a705" providerId="ADAL" clId="{20D707A8-FC2F-466C-85D6-7E397DFB0AAF}" dt="2024-06-10T07:34:11.166" v="15" actId="478"/>
          <ac:graphicFrameMkLst>
            <pc:docMk/>
            <pc:sldMk cId="2430603394" sldId="256"/>
            <ac:graphicFrameMk id="7" creationId="{00170FBD-88B0-4746-4A2C-7EF3D90ABDFD}"/>
          </ac:graphicFrameMkLst>
        </pc:graphicFrameChg>
        <pc:graphicFrameChg chg="add mod modGraphic">
          <ac:chgData name="Vijaykumar Wankhade" userId="dfe2962d-9956-47f4-b01f-f9a62dc6a705" providerId="ADAL" clId="{20D707A8-FC2F-466C-85D6-7E397DFB0AAF}" dt="2024-06-10T07:35:02.241" v="18" actId="14100"/>
          <ac:graphicFrameMkLst>
            <pc:docMk/>
            <pc:sldMk cId="2430603394" sldId="256"/>
            <ac:graphicFrameMk id="8" creationId="{58853869-084C-4DBD-072F-F24118EA6F91}"/>
          </ac:graphicFrameMkLst>
        </pc:graphicFrameChg>
        <pc:graphicFrameChg chg="add mod modGraphic">
          <ac:chgData name="Vijaykumar Wankhade" userId="dfe2962d-9956-47f4-b01f-f9a62dc6a705" providerId="ADAL" clId="{20D707A8-FC2F-466C-85D6-7E397DFB0AAF}" dt="2024-06-10T07:35:22.111" v="21" actId="14100"/>
          <ac:graphicFrameMkLst>
            <pc:docMk/>
            <pc:sldMk cId="2430603394" sldId="256"/>
            <ac:graphicFrameMk id="9" creationId="{691FC41E-0213-1954-97B8-6B299A70B232}"/>
          </ac:graphicFrameMkLst>
        </pc:graphicFrameChg>
        <pc:picChg chg="add mod modCrop">
          <ac:chgData name="Vijaykumar Wankhade" userId="dfe2962d-9956-47f4-b01f-f9a62dc6a705" providerId="ADAL" clId="{20D707A8-FC2F-466C-85D6-7E397DFB0AAF}" dt="2024-06-10T07:19:26.219" v="9" actId="1076"/>
          <ac:picMkLst>
            <pc:docMk/>
            <pc:sldMk cId="2430603394" sldId="256"/>
            <ac:picMk id="5" creationId="{F2F6574B-695E-0E46-B9A0-3B1D56EF3868}"/>
          </ac:picMkLst>
        </pc:picChg>
        <pc:picChg chg="add mod modCrop">
          <ac:chgData name="Vijaykumar Wankhade" userId="dfe2962d-9956-47f4-b01f-f9a62dc6a705" providerId="ADAL" clId="{20D707A8-FC2F-466C-85D6-7E397DFB0AAF}" dt="2024-06-10T07:19:30.201" v="10" actId="1076"/>
          <ac:picMkLst>
            <pc:docMk/>
            <pc:sldMk cId="2430603394" sldId="256"/>
            <ac:picMk id="6" creationId="{ECE3E3D6-9E09-7C1A-34C6-EAB33598299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67A76-9A8C-1ACE-7636-183D216C2F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08F935-746B-5473-CDE3-B773F2739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7EA1B-F112-7995-8516-934B5279A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C6ED-C9DB-4859-92D9-C82EC43F9F0F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9CAAE-CAE2-0C36-7308-3557F052D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2DF4B-2F61-F525-6957-BB51E02E1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DC12-E8B9-4C44-85A4-E4DFBFD3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64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77D85-6D2E-EC36-36C4-CCE835723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381EE2-4AC3-13C3-8893-B723D95111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E9E6E-68D9-5A55-952B-CFC19B737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C6ED-C9DB-4859-92D9-C82EC43F9F0F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FC00D7-B652-7846-85EB-482914BA4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DACC1-FBCD-872F-BB29-B06D7073D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DC12-E8B9-4C44-85A4-E4DFBFD3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23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93E4A3-6A98-808E-3FCD-78D2D0D43B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05B54-0D87-F0EE-3488-C7A2122939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B77B5-45C7-066D-A4B9-BB7FAE18A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C6ED-C9DB-4859-92D9-C82EC43F9F0F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AB6B7-E079-B8AC-7342-9FC35BC72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B1A62-DF66-5A03-CE5A-DA9E62D1A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DC12-E8B9-4C44-85A4-E4DFBFD3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57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72190-1BBF-97FD-B402-D73C5CD6D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08DE9-D0E3-F63B-15F7-8355874A6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5146C-A717-36A4-3DE7-83D7EB277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C6ED-C9DB-4859-92D9-C82EC43F9F0F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9DD51-40FE-0EA1-6CB0-9231E78E0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CA089-F37D-2734-3889-4751362E0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DC12-E8B9-4C44-85A4-E4DFBFD3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4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FBD8F-AA2C-76E7-5BEA-1F9B808CB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1816E-933F-B9BB-5C05-380A5D482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C3567-CAD4-B384-D782-4C7E76E97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C6ED-C9DB-4859-92D9-C82EC43F9F0F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63E2-CE4A-E9D6-847F-E9AB9479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19BEC-65E8-2976-FDB3-A7DF96893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DC12-E8B9-4C44-85A4-E4DFBFD3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4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3756B-2B04-2D7B-09F3-34E3E2D9F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7A7BD-702E-3796-9AE9-05A01E7E16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3FC64B-12C5-A893-E3C3-07405CB74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47BB5-C997-A9E5-8CD8-ADFD61DC7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C6ED-C9DB-4859-92D9-C82EC43F9F0F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BCA76-9065-7509-4C45-BA31690E4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C0B5D-1247-2FFA-5C61-C93D1616E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DC12-E8B9-4C44-85A4-E4DFBFD3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606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B30FF-B22A-38C7-3099-700EEF75A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48D4F-FB22-70C3-D96B-7655A7ECC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575076-139B-F114-FEEA-2CF4ADA0C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0267C6-1077-4106-9571-E7CDDFAD0B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8C160-BA58-BC31-EA31-F08406435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A81904-1C08-9C58-6C9F-2925B6C83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C6ED-C9DB-4859-92D9-C82EC43F9F0F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6C26B5-DF6D-59F7-0B2A-DD9F2B29B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DD01F3-3781-1BB5-BDCF-0C3458AC2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DC12-E8B9-4C44-85A4-E4DFBFD3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1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08EC1-8443-4A17-9CAB-1FF71A7F7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E01D06-6F0A-D847-5FB3-E8F5DCD79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C6ED-C9DB-4859-92D9-C82EC43F9F0F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D679F7-1BE4-06BE-CFAD-8B5037CC3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AC0A8-17F1-D408-9E4F-5283BE8EE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DC12-E8B9-4C44-85A4-E4DFBFD3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8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4258F-1CE0-2580-B2C4-25009CF6B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C6ED-C9DB-4859-92D9-C82EC43F9F0F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3887C9-B0C9-A2D5-67C5-62D6DB6C8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9A7E4E-D27F-685E-7250-62BD00100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DC12-E8B9-4C44-85A4-E4DFBFD3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10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7C685-7EA6-7B06-DDB8-C77AD548D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9C206-7F1A-DA4B-9E47-2D0B2DFB8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E86F7-C2DE-2065-AC78-6E77C4EC7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C7DD2F-2338-1736-5527-DD0A0EEB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C6ED-C9DB-4859-92D9-C82EC43F9F0F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41B363-BBFD-D5E2-332F-BB36EF212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59AD4F-2B24-350B-855D-8355385ED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DC12-E8B9-4C44-85A4-E4DFBFD3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39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D82DF-93EB-3E93-6FA6-67B9E02F6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19B08A-A379-BB0B-1338-67CB4A0451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016AA-5CB3-01EC-1FE8-F5C17C3EA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D65D9E-18F9-A635-F38B-3FD060549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AC6ED-C9DB-4859-92D9-C82EC43F9F0F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C96EE9-E94A-E688-240C-57B4B63AF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F3EF6-0ABB-BA9D-3EBF-4CD0CA2A7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DC12-E8B9-4C44-85A4-E4DFBFD3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2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9CC242-70E0-8F99-C92D-96E08F3BB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604F36-AEBC-3EF8-33D8-6725C3308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05B4A-F8A1-F3C5-47A2-96290DA41F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BAC6ED-C9DB-4859-92D9-C82EC43F9F0F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1DEBF-4C15-B8FB-BF1D-CD8EC0B975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9A0CB-8090-E46D-902F-BD7E148E15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0ADC12-E8B9-4C44-85A4-E4DFBFD32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1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2F6574B-695E-0E46-B9A0-3B1D56EF38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000"/>
          <a:stretch/>
        </p:blipFill>
        <p:spPr>
          <a:xfrm>
            <a:off x="914400" y="1047928"/>
            <a:ext cx="3734321" cy="25530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CE3E3D6-9E09-7C1A-34C6-EAB3359829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r="4088"/>
          <a:stretch/>
        </p:blipFill>
        <p:spPr>
          <a:xfrm>
            <a:off x="7613669" y="1085382"/>
            <a:ext cx="3429000" cy="2553056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8853869-084C-4DBD-072F-F24118EA6F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250012"/>
              </p:ext>
            </p:extLst>
          </p:nvPr>
        </p:nvGraphicFramePr>
        <p:xfrm>
          <a:off x="914400" y="3674812"/>
          <a:ext cx="3734320" cy="695325"/>
        </p:xfrm>
        <a:graphic>
          <a:graphicData uri="http://schemas.openxmlformats.org/drawingml/2006/table">
            <a:tbl>
              <a:tblPr/>
              <a:tblGrid>
                <a:gridCol w="1398070">
                  <a:extLst>
                    <a:ext uri="{9D8B030D-6E8A-4147-A177-3AD203B41FA5}">
                      <a16:colId xmlns:a16="http://schemas.microsoft.com/office/drawing/2014/main" val="1175473450"/>
                    </a:ext>
                  </a:extLst>
                </a:gridCol>
                <a:gridCol w="2336250">
                  <a:extLst>
                    <a:ext uri="{9D8B030D-6E8A-4147-A177-3AD203B41FA5}">
                      <a16:colId xmlns:a16="http://schemas.microsoft.com/office/drawing/2014/main" val="274805498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>
                          <a:effectLst/>
                          <a:latin typeface="Arial" panose="020B0604020202020204" pitchFamily="34" charset="0"/>
                        </a:rPr>
                        <a:t>Single Groove GPH(AA101601)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0074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effectLst/>
                          <a:latin typeface="Arial" panose="020B0604020202020204" pitchFamily="34" charset="0"/>
                        </a:rPr>
                        <a:t>OD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effectLst/>
                          <a:latin typeface="Arial" panose="020B0604020202020204" pitchFamily="34" charset="0"/>
                        </a:rPr>
                        <a:t>121.90+0.02/-0.04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2021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91FC41E-0213-1954-97B8-6B299A70B2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773761"/>
              </p:ext>
            </p:extLst>
          </p:nvPr>
        </p:nvGraphicFramePr>
        <p:xfrm>
          <a:off x="7614959" y="3652856"/>
          <a:ext cx="3427709" cy="695325"/>
        </p:xfrm>
        <a:graphic>
          <a:graphicData uri="http://schemas.openxmlformats.org/drawingml/2006/table">
            <a:tbl>
              <a:tblPr/>
              <a:tblGrid>
                <a:gridCol w="1124992">
                  <a:extLst>
                    <a:ext uri="{9D8B030D-6E8A-4147-A177-3AD203B41FA5}">
                      <a16:colId xmlns:a16="http://schemas.microsoft.com/office/drawing/2014/main" val="2309458916"/>
                    </a:ext>
                  </a:extLst>
                </a:gridCol>
                <a:gridCol w="2302717">
                  <a:extLst>
                    <a:ext uri="{9D8B030D-6E8A-4147-A177-3AD203B41FA5}">
                      <a16:colId xmlns:a16="http://schemas.microsoft.com/office/drawing/2014/main" val="346985064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>
                          <a:effectLst/>
                          <a:latin typeface="Arial" panose="020B0604020202020204" pitchFamily="34" charset="0"/>
                        </a:rPr>
                        <a:t>Double Groove GPH(AA101590)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606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effectLst/>
                          <a:latin typeface="Arial" panose="020B0604020202020204" pitchFamily="34" charset="0"/>
                        </a:rPr>
                        <a:t>OD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effectLst/>
                          <a:latin typeface="Arial" panose="020B0604020202020204" pitchFamily="34" charset="0"/>
                        </a:rPr>
                        <a:t>121.75+0.02/-.0.04</a:t>
                      </a:r>
                    </a:p>
                  </a:txBody>
                  <a:tcPr marL="9525" marR="9525" marT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38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0603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Vijaykumar Wankhade</dc:creator>
  <cp:lastModifiedBy>Vijaykumar Wankhade</cp:lastModifiedBy>
  <cp:revision>1</cp:revision>
  <dcterms:created xsi:type="dcterms:W3CDTF">2024-06-10T07:17:34Z</dcterms:created>
  <dcterms:modified xsi:type="dcterms:W3CDTF">2024-06-10T07:35:23Z</dcterms:modified>
</cp:coreProperties>
</file>