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658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3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00CC66"/>
    <a:srgbClr val="3333FF"/>
    <a:srgbClr val="DDDDFF"/>
    <a:srgbClr val="58B1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34"/>
  </p:normalViewPr>
  <p:slideViewPr>
    <p:cSldViewPr snapToGrid="0" snapToObjects="1">
      <p:cViewPr>
        <p:scale>
          <a:sx n="97" d="100"/>
          <a:sy n="97" d="100"/>
        </p:scale>
        <p:origin x="-198" y="-36"/>
      </p:cViewPr>
      <p:guideLst>
        <p:guide orient="horz" pos="413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37607-064E-4344-A7FB-B01B14816634}" type="datetimeFigureOut">
              <a:rPr lang="en-IN" smtClean="0"/>
              <a:pPr/>
              <a:t>26-06-2024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B5482-222C-4852-BF54-DC27D88007AC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9042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811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0994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96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386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7858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524977"/>
            <a:ext cx="12192000" cy="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032251" y="6550728"/>
            <a:ext cx="4127500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i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1200" b="1" i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200" b="1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rime </a:t>
            </a:r>
            <a:r>
              <a:rPr lang="en-US" sz="1200" b="1" i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200" b="1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- Towards Excellence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0" y="6527087"/>
            <a:ext cx="27432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Endurance</a:t>
            </a:r>
            <a:r>
              <a:rPr lang="en-US" sz="1400" b="1" kern="0" baseline="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Braking Division</a:t>
            </a:r>
            <a:endParaRPr lang="en-US" sz="1400" b="1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11"/>
          <p:cNvSpPr txBox="1">
            <a:spLocks noChangeArrowheads="1"/>
          </p:cNvSpPr>
          <p:nvPr userDrawn="1"/>
        </p:nvSpPr>
        <p:spPr bwMode="auto">
          <a:xfrm>
            <a:off x="11642729" y="6515629"/>
            <a:ext cx="5492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fld id="{DB82989F-7ADD-44E0-80E7-2076C06C2510}" type="slidenum">
              <a:rPr lang="en-US" sz="12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3620" y="550944"/>
            <a:ext cx="12168000" cy="0"/>
          </a:xfrm>
          <a:prstGeom prst="line">
            <a:avLst/>
          </a:prstGeom>
          <a:ln w="1905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endurance-logo"/>
          <p:cNvPicPr preferRelativeResize="0">
            <a:picLocks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3" y="28212"/>
            <a:ext cx="1645920" cy="4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9971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50" r:id="rId3"/>
    <p:sldLayoutId id="2147483651" r:id="rId4"/>
    <p:sldLayoutId id="2147483664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83099" y="2831577"/>
            <a:ext cx="7041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smtClean="0">
                <a:solidFill>
                  <a:srgbClr val="0000FF"/>
                </a:solidFill>
              </a:rPr>
              <a:t>Inventory level not maintained</a:t>
            </a:r>
            <a:endParaRPr lang="en-US" sz="4000" b="1" i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96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13684</TotalTime>
  <Words>4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ADMINPC</cp:lastModifiedBy>
  <cp:revision>1033</cp:revision>
  <cp:lastPrinted>2019-08-28T10:37:47Z</cp:lastPrinted>
  <dcterms:created xsi:type="dcterms:W3CDTF">2018-06-27T12:52:45Z</dcterms:created>
  <dcterms:modified xsi:type="dcterms:W3CDTF">2024-06-26T11:38:42Z</dcterms:modified>
</cp:coreProperties>
</file>