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sldIdLst>
    <p:sldId id="66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66"/>
    <a:srgbClr val="0000FF"/>
    <a:srgbClr val="3333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80" d="100"/>
          <a:sy n="80" d="100"/>
        </p:scale>
        <p:origin x="-888" y="-294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26-06-2024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2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2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5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26-06-2024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808" y="35067"/>
            <a:ext cx="1727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02638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36933" y="1315623"/>
            <a:ext cx="2345267" cy="30995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0769" y="1321973"/>
            <a:ext cx="2063751" cy="309958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1733" y="1631931"/>
            <a:ext cx="5266267" cy="370206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4800" y="914403"/>
            <a:ext cx="115316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cs typeface="Lucida Sans Unicode" pitchFamily="34" charset="0"/>
              </a:rPr>
              <a:t>FINAL INSPECTION: ‘Q’ GATE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422400" y="639766"/>
            <a:ext cx="107696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197600" y="1643610"/>
            <a:ext cx="5384800" cy="3690393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6917" y="5424488"/>
            <a:ext cx="5298016" cy="925511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200" b="1" dirty="0" smtClean="0">
                <a:solidFill>
                  <a:srgbClr val="C0504D"/>
                </a:solidFill>
                <a:latin typeface="Verdana" pitchFamily="34" charset="0"/>
              </a:rPr>
              <a:t>:</a:t>
            </a:r>
            <a:endParaRPr lang="en-US" altLang="en-US" sz="1200" b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>
              <a:defRPr/>
            </a:pPr>
            <a:r>
              <a:rPr lang="en-US" sz="1400" b="1" dirty="0"/>
              <a:t>Taper observed at one side of the parts, inspection done only one side of the part. Gauge design not proper , taper not detecting while inspection. 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97600" y="5429250"/>
            <a:ext cx="5283200" cy="494624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pPr lvl="0" fontAlgn="ctr">
              <a:defRPr/>
            </a:pPr>
            <a:endParaRPr lang="en-US" sz="1400" b="1" dirty="0"/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930400" y="76200"/>
            <a:ext cx="721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Inspection Techniques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00" y="2112912"/>
            <a:ext cx="51435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ular Callout 13"/>
          <p:cNvSpPr/>
          <p:nvPr/>
        </p:nvSpPr>
        <p:spPr>
          <a:xfrm>
            <a:off x="457859" y="4156364"/>
            <a:ext cx="1472541" cy="940450"/>
          </a:xfrm>
          <a:prstGeom prst="wedgeRectCallout">
            <a:avLst>
              <a:gd name="adj1" fmla="val 83199"/>
              <a:gd name="adj2" fmla="val -764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Part locating at one side only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98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13705</TotalTime>
  <Words>54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1037</cp:revision>
  <cp:lastPrinted>2019-08-28T10:37:47Z</cp:lastPrinted>
  <dcterms:created xsi:type="dcterms:W3CDTF">2018-06-27T12:52:45Z</dcterms:created>
  <dcterms:modified xsi:type="dcterms:W3CDTF">2024-06-26T12:43:22Z</dcterms:modified>
</cp:coreProperties>
</file>