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876800" y="3581400"/>
            <a:ext cx="3581400" cy="198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49006" cy="169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5800" y="3581400"/>
            <a:ext cx="3646488" cy="19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786295" y="1140023"/>
            <a:ext cx="1261705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FF0000"/>
                </a:solidFill>
              </a:rPr>
              <a:t>BEFORE</a:t>
            </a:r>
            <a:endParaRPr lang="en-IN" alt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27"/>
          <p:cNvSpPr txBox="1">
            <a:spLocks noChangeArrowheads="1"/>
          </p:cNvSpPr>
          <p:nvPr/>
        </p:nvSpPr>
        <p:spPr bwMode="auto">
          <a:xfrm>
            <a:off x="533400" y="5877580"/>
            <a:ext cx="3962400" cy="73866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"/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Cutting Blade Head angle 87.5 Deg. against req. 90 Deg</a:t>
            </a:r>
          </a:p>
          <a:p>
            <a:pPr algn="ctr" fontAlgn="b"/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6172200" y="1140023"/>
            <a:ext cx="991607" cy="307777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B050"/>
                </a:solidFill>
              </a:rPr>
              <a:t>AFTER</a:t>
            </a:r>
            <a:endParaRPr lang="en-IN" altLang="en-US" sz="1400" b="1" dirty="0">
              <a:solidFill>
                <a:srgbClr val="00B050"/>
              </a:solidFill>
            </a:endParaRP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4724400" y="5877580"/>
            <a:ext cx="3962400" cy="52322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IN" sz="1400" dirty="0" smtClean="0"/>
              <a:t>. </a:t>
            </a:r>
            <a:r>
              <a:rPr lang="en-US" sz="1400" dirty="0" smtClean="0">
                <a:solidFill>
                  <a:srgbClr val="000000"/>
                </a:solidFill>
                <a:cs typeface="Times New Roman" pitchFamily="18" charset="0"/>
              </a:rPr>
              <a:t>Cutting Blade Head angle set to 90 Deg &amp; Setting adjuster leaver  removed from Machine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144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ACTION </a:t>
            </a:r>
            <a:r>
              <a:rPr lang="en-US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EVIDENCIES - </a:t>
            </a:r>
            <a:r>
              <a:rPr lang="en-IN" altLang="ja-JP" sz="2400" b="1" dirty="0" smtClean="0">
                <a:latin typeface="Times New Roman" pitchFamily="18" charset="0"/>
                <a:ea typeface="HGP創英角ｺﾞｼｯｸUB" panose="020B0900000000000000" pitchFamily="50" charset="-128"/>
                <a:cs typeface="Times New Roman" pitchFamily="18" charset="0"/>
              </a:rPr>
              <a:t>OCCURRENCE</a:t>
            </a:r>
            <a:endParaRPr lang="en-US" altLang="ja-JP" sz="2400" b="1" dirty="0">
              <a:latin typeface="Times New Roman" pitchFamily="18" charset="0"/>
              <a:ea typeface="HGP創英角ｺﾞｼｯｸUB" panose="020B0900000000000000" pitchFamily="50" charset="-128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143000" y="914400"/>
            <a:ext cx="6705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533400" y="1600200"/>
            <a:ext cx="3962400" cy="4038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724400" y="1600200"/>
            <a:ext cx="3886200" cy="40386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38400" y="5334000"/>
            <a:ext cx="1219200" cy="1524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086600" y="2743200"/>
            <a:ext cx="12954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467600" y="5410200"/>
            <a:ext cx="68580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676400"/>
            <a:ext cx="3429000" cy="1728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/>
          <p:nvPr/>
        </p:nvCxnSpPr>
        <p:spPr>
          <a:xfrm flipH="1" flipV="1">
            <a:off x="2667000" y="2819400"/>
            <a:ext cx="1524000" cy="381000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/>
          <p:nvPr/>
        </p:nvGrpSpPr>
        <p:grpSpPr>
          <a:xfrm>
            <a:off x="3581400" y="4876800"/>
            <a:ext cx="914400" cy="762000"/>
            <a:chOff x="5562600" y="3886200"/>
            <a:chExt cx="914400" cy="762000"/>
          </a:xfrm>
        </p:grpSpPr>
        <p:sp>
          <p:nvSpPr>
            <p:cNvPr id="24" name="Rounded Rectangle 23"/>
            <p:cNvSpPr/>
            <p:nvPr/>
          </p:nvSpPr>
          <p:spPr>
            <a:xfrm>
              <a:off x="5562600" y="3886200"/>
              <a:ext cx="914400" cy="762000"/>
            </a:xfrm>
            <a:prstGeom prst="roundRect">
              <a:avLst/>
            </a:prstGeom>
            <a:noFill/>
            <a:ln w="2857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38800" y="3886200"/>
              <a:ext cx="838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  <a:latin typeface="+mn-lt"/>
                  <a:ea typeface="SimSun" pitchFamily="2" charset="-122"/>
                  <a:cs typeface="Times New Roman" pitchFamily="18" charset="0"/>
                </a:rPr>
                <a:t>Setting adjuster lever</a:t>
              </a:r>
              <a:endParaRPr lang="en-IN" sz="1400" b="1" dirty="0">
                <a:solidFill>
                  <a:srgbClr val="FF0000"/>
                </a:solidFill>
                <a:latin typeface="+mn-lt"/>
                <a:ea typeface="SimSun" pitchFamily="2" charset="-122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8077200" y="4876800"/>
            <a:ext cx="914400" cy="830997"/>
            <a:chOff x="5562600" y="3886200"/>
            <a:chExt cx="914400" cy="830997"/>
          </a:xfrm>
        </p:grpSpPr>
        <p:sp>
          <p:nvSpPr>
            <p:cNvPr id="37" name="Rounded Rectangle 36"/>
            <p:cNvSpPr/>
            <p:nvPr/>
          </p:nvSpPr>
          <p:spPr>
            <a:xfrm>
              <a:off x="5562600" y="3886200"/>
              <a:ext cx="914400" cy="76200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38800" y="3886200"/>
              <a:ext cx="838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B050"/>
                  </a:solidFill>
                  <a:latin typeface="+mn-lt"/>
                  <a:ea typeface="SimSun" pitchFamily="2" charset="-122"/>
                  <a:cs typeface="Times New Roman" pitchFamily="18" charset="0"/>
                </a:rPr>
                <a:t>Setting adjuster lever removed</a:t>
              </a:r>
              <a:endParaRPr lang="en-IN" sz="1200" b="1" dirty="0">
                <a:solidFill>
                  <a:srgbClr val="00B050"/>
                </a:solidFill>
                <a:latin typeface="+mn-lt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Anand Madhavrao Nagare -Senior Executive- Quality &amp; Customer Support TPI West</dc:creator>
  <cp:lastModifiedBy>AnandMS</cp:lastModifiedBy>
  <cp:revision>1</cp:revision>
  <dcterms:created xsi:type="dcterms:W3CDTF">2006-08-16T00:00:00Z</dcterms:created>
  <dcterms:modified xsi:type="dcterms:W3CDTF">2024-06-10T11:05:40Z</dcterms:modified>
</cp:coreProperties>
</file>