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676400"/>
            <a:ext cx="3124199" cy="3806387"/>
          </a:xfrm>
          <a:prstGeom prst="rect">
            <a:avLst/>
          </a:prstGeom>
          <a:noFill/>
        </p:spPr>
      </p:pic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1786295" y="1140023"/>
            <a:ext cx="1261705" cy="307777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>
                <a:solidFill>
                  <a:srgbClr val="FF0000"/>
                </a:solidFill>
              </a:rPr>
              <a:t>BEFORE</a:t>
            </a:r>
            <a:endParaRPr lang="en-IN" altLang="en-US" sz="1400" b="1" dirty="0">
              <a:solidFill>
                <a:srgbClr val="FF0000"/>
              </a:solidFill>
            </a:endParaRP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6172200" y="1140023"/>
            <a:ext cx="991607" cy="307777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>
                <a:solidFill>
                  <a:srgbClr val="00B050"/>
                </a:solidFill>
              </a:rPr>
              <a:t>AFTER</a:t>
            </a:r>
            <a:endParaRPr lang="en-IN" altLang="en-US" sz="1400" b="1" dirty="0">
              <a:solidFill>
                <a:srgbClr val="00B050"/>
              </a:solidFill>
            </a:endParaRPr>
          </a:p>
        </p:txBody>
      </p:sp>
      <p:sp>
        <p:nvSpPr>
          <p:cNvPr id="9" name="TextBox 27"/>
          <p:cNvSpPr txBox="1">
            <a:spLocks noChangeArrowheads="1"/>
          </p:cNvSpPr>
          <p:nvPr/>
        </p:nvSpPr>
        <p:spPr bwMode="auto">
          <a:xfrm>
            <a:off x="4724400" y="5877580"/>
            <a:ext cx="3962400" cy="738664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IN" sz="1400" dirty="0" smtClean="0"/>
              <a:t>. </a:t>
            </a:r>
            <a:r>
              <a:rPr lang="en-IN" sz="1400" dirty="0" smtClean="0"/>
              <a:t>Right angle is using for inspection on sampling </a:t>
            </a:r>
            <a:r>
              <a:rPr lang="en-IN" sz="1400" dirty="0" smtClean="0"/>
              <a:t>basis. </a:t>
            </a:r>
            <a:r>
              <a:rPr lang="en-IN" sz="1400" dirty="0" smtClean="0"/>
              <a:t>Quality Alert Displayed at Final Inspection</a:t>
            </a:r>
            <a:endParaRPr lang="en-US" sz="14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ja-JP" sz="2400" b="1" dirty="0" smtClean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ACTION EVIDENCIES </a:t>
            </a:r>
            <a:r>
              <a:rPr lang="en-US" altLang="ja-JP" sz="2400" b="1" dirty="0" smtClean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– </a:t>
            </a:r>
            <a:r>
              <a:rPr lang="en-IN" altLang="ja-JP" sz="2400" b="1" dirty="0" smtClean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Inspection Side</a:t>
            </a:r>
            <a:endParaRPr lang="en-US" altLang="ja-JP" sz="2400" b="1" dirty="0">
              <a:latin typeface="Times New Roman" pitchFamily="18" charset="0"/>
              <a:ea typeface="HGP創英角ｺﾞｼｯｸUB" panose="020B0900000000000000" pitchFamily="50" charset="-128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143000" y="914400"/>
            <a:ext cx="6705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auto">
          <a:xfrm>
            <a:off x="533400" y="1600200"/>
            <a:ext cx="3962400" cy="40386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4724400" y="1600200"/>
            <a:ext cx="3886200" cy="40386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/>
          </a:p>
        </p:txBody>
      </p:sp>
      <p:sp>
        <p:nvSpPr>
          <p:cNvPr id="26" name="TextBox 25"/>
          <p:cNvSpPr txBox="1"/>
          <p:nvPr/>
        </p:nvSpPr>
        <p:spPr>
          <a:xfrm>
            <a:off x="914400" y="1905000"/>
            <a:ext cx="3124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No Inspection for Cutting Tapper (</a:t>
            </a:r>
            <a:r>
              <a:rPr lang="en-IN" sz="2800" dirty="0" smtClean="0"/>
              <a:t>Inspect Length on Surface table at 04 Points of Tube Face by resting tube on surface </a:t>
            </a:r>
            <a:r>
              <a:rPr lang="en-IN" sz="2800" dirty="0" smtClean="0"/>
              <a:t>Table)</a:t>
            </a:r>
            <a:endParaRPr lang="en-IN" sz="2800" dirty="0"/>
          </a:p>
        </p:txBody>
      </p:sp>
      <p:sp>
        <p:nvSpPr>
          <p:cNvPr id="29" name="TextBox 27"/>
          <p:cNvSpPr txBox="1">
            <a:spLocks noChangeArrowheads="1"/>
          </p:cNvSpPr>
          <p:nvPr/>
        </p:nvSpPr>
        <p:spPr bwMode="auto">
          <a:xfrm>
            <a:off x="533400" y="5867400"/>
            <a:ext cx="3962400" cy="30777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IN" sz="1400" dirty="0" smtClean="0"/>
              <a:t>. </a:t>
            </a:r>
            <a:r>
              <a:rPr lang="en-IN" sz="1400" dirty="0" smtClean="0"/>
              <a:t>No Inspection for Cutting Tapper </a:t>
            </a:r>
            <a:endParaRPr lang="en-US" sz="14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7086600" y="2743200"/>
            <a:ext cx="1295400" cy="9144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143000" y="914400"/>
            <a:ext cx="6705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70231"/>
            <a:ext cx="8458200" cy="532742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ja-JP" sz="2400" b="1" dirty="0" smtClean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ACTION </a:t>
            </a:r>
            <a:r>
              <a:rPr lang="en-US" altLang="ja-JP" sz="2400" b="1" dirty="0" smtClean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EVIDENCIES – Inspection Side </a:t>
            </a:r>
            <a:endParaRPr lang="en-US" altLang="ja-JP" sz="2400" b="1" dirty="0">
              <a:latin typeface="Times New Roman" pitchFamily="18" charset="0"/>
              <a:ea typeface="HGP創英角ｺﾞｼｯｸUB" panose="020B0900000000000000" pitchFamily="50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59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Anand Madhavrao Nagare -Senior Executive- Quality &amp; Customer Support TPI West</dc:creator>
  <cp:lastModifiedBy>AnandMS</cp:lastModifiedBy>
  <cp:revision>2</cp:revision>
  <dcterms:created xsi:type="dcterms:W3CDTF">2006-08-16T00:00:00Z</dcterms:created>
  <dcterms:modified xsi:type="dcterms:W3CDTF">2024-06-10T11:12:20Z</dcterms:modified>
</cp:coreProperties>
</file>