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52401"/>
            <a:ext cx="77724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Online </a:t>
            </a:r>
            <a:r>
              <a:rPr lang="en-US" dirty="0" smtClean="0"/>
              <a:t>Box Packing 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600200"/>
            <a:ext cx="6400800" cy="4038600"/>
          </a:xfrm>
        </p:spPr>
        <p:txBody>
          <a:bodyPr/>
          <a:lstStyle/>
          <a:p>
            <a:endParaRPr lang="en-IN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143000"/>
            <a:ext cx="6477000" cy="44958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822113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Online Box Packing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Offline Box Packing </dc:title>
  <dc:creator>Kiran Dikkar &lt;QMS/AUR/IND&gt;</dc:creator>
  <cp:lastModifiedBy>Kiran Dikkar &lt;QMS/AUR/IND&gt;</cp:lastModifiedBy>
  <cp:revision>3</cp:revision>
  <dcterms:created xsi:type="dcterms:W3CDTF">2006-08-16T00:00:00Z</dcterms:created>
  <dcterms:modified xsi:type="dcterms:W3CDTF">2024-07-22T09:11:35Z</dcterms:modified>
</cp:coreProperties>
</file>