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65" r:id="rId5"/>
    <p:sldMasterId id="2147483677" r:id="rId6"/>
  </p:sldMasterIdLst>
  <p:notesMasterIdLst>
    <p:notesMasterId r:id="rId8"/>
  </p:notesMasterIdLst>
  <p:sldIdLst>
    <p:sldId id="29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 Eve" initials="LE" lastIdx="8" clrIdx="0">
    <p:extLst>
      <p:ext uri="{19B8F6BF-5375-455C-9EA6-DF929625EA0E}">
        <p15:presenceInfo xmlns:p15="http://schemas.microsoft.com/office/powerpoint/2012/main" userId="S::eve.lin@gknpm.com::d4f13e6e-5ebe-469e-b51c-a9ad28896f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itosh Kamble" userId="8ab16b66-2a15-4d2d-9bba-ec1dc46f83b8" providerId="ADAL" clId="{C0456205-FA4C-4A72-A914-26BA9AEA6F6A}"/>
    <pc:docChg chg="undo custSel addSld delSld modSld">
      <pc:chgData name="Ashitosh Kamble" userId="8ab16b66-2a15-4d2d-9bba-ec1dc46f83b8" providerId="ADAL" clId="{C0456205-FA4C-4A72-A914-26BA9AEA6F6A}" dt="2024-07-29T04:39:47.923" v="47" actId="47"/>
      <pc:docMkLst>
        <pc:docMk/>
      </pc:docMkLst>
      <pc:sldChg chg="del">
        <pc:chgData name="Ashitosh Kamble" userId="8ab16b66-2a15-4d2d-9bba-ec1dc46f83b8" providerId="ADAL" clId="{C0456205-FA4C-4A72-A914-26BA9AEA6F6A}" dt="2024-07-29T04:39:07.142" v="0" actId="47"/>
        <pc:sldMkLst>
          <pc:docMk/>
          <pc:sldMk cId="2169811378" sldId="264"/>
        </pc:sldMkLst>
      </pc:sldChg>
      <pc:sldChg chg="del">
        <pc:chgData name="Ashitosh Kamble" userId="8ab16b66-2a15-4d2d-9bba-ec1dc46f83b8" providerId="ADAL" clId="{C0456205-FA4C-4A72-A914-26BA9AEA6F6A}" dt="2024-07-29T04:39:46.416" v="42" actId="47"/>
        <pc:sldMkLst>
          <pc:docMk/>
          <pc:sldMk cId="2356966426" sldId="1044"/>
        </pc:sldMkLst>
      </pc:sldChg>
      <pc:sldChg chg="del">
        <pc:chgData name="Ashitosh Kamble" userId="8ab16b66-2a15-4d2d-9bba-ec1dc46f83b8" providerId="ADAL" clId="{C0456205-FA4C-4A72-A914-26BA9AEA6F6A}" dt="2024-07-29T04:39:46.246" v="41" actId="47"/>
        <pc:sldMkLst>
          <pc:docMk/>
          <pc:sldMk cId="930354126" sldId="2955"/>
        </pc:sldMkLst>
      </pc:sldChg>
      <pc:sldChg chg="del">
        <pc:chgData name="Ashitosh Kamble" userId="8ab16b66-2a15-4d2d-9bba-ec1dc46f83b8" providerId="ADAL" clId="{C0456205-FA4C-4A72-A914-26BA9AEA6F6A}" dt="2024-07-29T04:39:46.063" v="40" actId="47"/>
        <pc:sldMkLst>
          <pc:docMk/>
          <pc:sldMk cId="719773687" sldId="2957"/>
        </pc:sldMkLst>
      </pc:sldChg>
      <pc:sldChg chg="addSp delSp modSp add del mod">
        <pc:chgData name="Ashitosh Kamble" userId="8ab16b66-2a15-4d2d-9bba-ec1dc46f83b8" providerId="ADAL" clId="{C0456205-FA4C-4A72-A914-26BA9AEA6F6A}" dt="2024-07-29T04:39:47.923" v="47" actId="47"/>
        <pc:sldMkLst>
          <pc:docMk/>
          <pc:sldMk cId="2916536764" sldId="2958"/>
        </pc:sldMkLst>
        <pc:spChg chg="mod">
          <ac:chgData name="Ashitosh Kamble" userId="8ab16b66-2a15-4d2d-9bba-ec1dc46f83b8" providerId="ADAL" clId="{C0456205-FA4C-4A72-A914-26BA9AEA6F6A}" dt="2024-07-29T04:39:19.031" v="35" actId="20577"/>
          <ac:spMkLst>
            <pc:docMk/>
            <pc:sldMk cId="2916536764" sldId="2958"/>
            <ac:spMk id="7" creationId="{22556FCE-E1AB-4682-9E8D-A5824C6BB4BA}"/>
          </ac:spMkLst>
        </pc:spChg>
        <pc:spChg chg="del">
          <ac:chgData name="Ashitosh Kamble" userId="8ab16b66-2a15-4d2d-9bba-ec1dc46f83b8" providerId="ADAL" clId="{C0456205-FA4C-4A72-A914-26BA9AEA6F6A}" dt="2024-07-29T04:39:23.310" v="36" actId="478"/>
          <ac:spMkLst>
            <pc:docMk/>
            <pc:sldMk cId="2916536764" sldId="2958"/>
            <ac:spMk id="13" creationId="{A801FD23-D530-4EA2-94EE-294FE58DD450}"/>
          </ac:spMkLst>
        </pc:spChg>
        <pc:spChg chg="del">
          <ac:chgData name="Ashitosh Kamble" userId="8ab16b66-2a15-4d2d-9bba-ec1dc46f83b8" providerId="ADAL" clId="{C0456205-FA4C-4A72-A914-26BA9AEA6F6A}" dt="2024-07-29T04:39:23.310" v="36" actId="478"/>
          <ac:spMkLst>
            <pc:docMk/>
            <pc:sldMk cId="2916536764" sldId="2958"/>
            <ac:spMk id="14" creationId="{CCBA3E79-8E11-478F-BC6C-6E86AC63F8CD}"/>
          </ac:spMkLst>
        </pc:spChg>
        <pc:spChg chg="del">
          <ac:chgData name="Ashitosh Kamble" userId="8ab16b66-2a15-4d2d-9bba-ec1dc46f83b8" providerId="ADAL" clId="{C0456205-FA4C-4A72-A914-26BA9AEA6F6A}" dt="2024-07-29T04:39:23.310" v="36" actId="478"/>
          <ac:spMkLst>
            <pc:docMk/>
            <pc:sldMk cId="2916536764" sldId="2958"/>
            <ac:spMk id="15" creationId="{86C3B16A-A02E-4201-B776-0FAFFFD13189}"/>
          </ac:spMkLst>
        </pc:spChg>
        <pc:grpChg chg="del">
          <ac:chgData name="Ashitosh Kamble" userId="8ab16b66-2a15-4d2d-9bba-ec1dc46f83b8" providerId="ADAL" clId="{C0456205-FA4C-4A72-A914-26BA9AEA6F6A}" dt="2024-07-29T04:39:23.310" v="36" actId="478"/>
          <ac:grpSpMkLst>
            <pc:docMk/>
            <pc:sldMk cId="2916536764" sldId="2958"/>
            <ac:grpSpMk id="5" creationId="{0C75B75B-428D-4AEB-8EED-18CCA3094043}"/>
          </ac:grpSpMkLst>
        </pc:grpChg>
        <pc:grpChg chg="del">
          <ac:chgData name="Ashitosh Kamble" userId="8ab16b66-2a15-4d2d-9bba-ec1dc46f83b8" providerId="ADAL" clId="{C0456205-FA4C-4A72-A914-26BA9AEA6F6A}" dt="2024-07-29T04:39:23.310" v="36" actId="478"/>
          <ac:grpSpMkLst>
            <pc:docMk/>
            <pc:sldMk cId="2916536764" sldId="2958"/>
            <ac:grpSpMk id="10" creationId="{EACD687B-1547-4874-9E77-D3B470D707C1}"/>
          </ac:grpSpMkLst>
        </pc:grpChg>
        <pc:picChg chg="add mod">
          <ac:chgData name="Ashitosh Kamble" userId="8ab16b66-2a15-4d2d-9bba-ec1dc46f83b8" providerId="ADAL" clId="{C0456205-FA4C-4A72-A914-26BA9AEA6F6A}" dt="2024-07-29T04:39:42.151" v="39" actId="14100"/>
          <ac:picMkLst>
            <pc:docMk/>
            <pc:sldMk cId="2916536764" sldId="2958"/>
            <ac:picMk id="3" creationId="{C013A9DA-0EAF-038B-2BF0-AA05A1A0CCF7}"/>
          </ac:picMkLst>
        </pc:picChg>
        <pc:picChg chg="del">
          <ac:chgData name="Ashitosh Kamble" userId="8ab16b66-2a15-4d2d-9bba-ec1dc46f83b8" providerId="ADAL" clId="{C0456205-FA4C-4A72-A914-26BA9AEA6F6A}" dt="2024-07-29T04:39:23.310" v="36" actId="478"/>
          <ac:picMkLst>
            <pc:docMk/>
            <pc:sldMk cId="2916536764" sldId="2958"/>
            <ac:picMk id="4" creationId="{BF612B9A-CF7E-4A5C-91A8-BDB832509F58}"/>
          </ac:picMkLst>
        </pc:picChg>
        <pc:picChg chg="del">
          <ac:chgData name="Ashitosh Kamble" userId="8ab16b66-2a15-4d2d-9bba-ec1dc46f83b8" providerId="ADAL" clId="{C0456205-FA4C-4A72-A914-26BA9AEA6F6A}" dt="2024-07-29T04:39:23.310" v="36" actId="478"/>
          <ac:picMkLst>
            <pc:docMk/>
            <pc:sldMk cId="2916536764" sldId="2958"/>
            <ac:picMk id="6" creationId="{14A0DA26-4574-4216-918B-16E204D5A65C}"/>
          </ac:picMkLst>
        </pc:picChg>
      </pc:sldChg>
      <pc:sldChg chg="del">
        <pc:chgData name="Ashitosh Kamble" userId="8ab16b66-2a15-4d2d-9bba-ec1dc46f83b8" providerId="ADAL" clId="{C0456205-FA4C-4A72-A914-26BA9AEA6F6A}" dt="2024-07-29T04:39:46.547" v="43" actId="47"/>
        <pc:sldMkLst>
          <pc:docMk/>
          <pc:sldMk cId="3783154249" sldId="2959"/>
        </pc:sldMkLst>
      </pc:sldChg>
      <pc:sldChg chg="del">
        <pc:chgData name="Ashitosh Kamble" userId="8ab16b66-2a15-4d2d-9bba-ec1dc46f83b8" providerId="ADAL" clId="{C0456205-FA4C-4A72-A914-26BA9AEA6F6A}" dt="2024-07-29T04:39:46.694" v="44" actId="47"/>
        <pc:sldMkLst>
          <pc:docMk/>
          <pc:sldMk cId="2276914824" sldId="2960"/>
        </pc:sldMkLst>
      </pc:sldChg>
      <pc:sldChg chg="del">
        <pc:chgData name="Ashitosh Kamble" userId="8ab16b66-2a15-4d2d-9bba-ec1dc46f83b8" providerId="ADAL" clId="{C0456205-FA4C-4A72-A914-26BA9AEA6F6A}" dt="2024-07-29T04:39:46.859" v="45" actId="47"/>
        <pc:sldMkLst>
          <pc:docMk/>
          <pc:sldMk cId="3207014465" sldId="2961"/>
        </pc:sldMkLst>
      </pc:sldChg>
    </pc:docChg>
  </pc:docChgLst>
  <pc:docChgLst>
    <pc:chgData name="Ashitosh Kamble" userId="8ab16b66-2a15-4d2d-9bba-ec1dc46f83b8" providerId="ADAL" clId="{11AE3BF0-3644-457A-B04C-E26BB64F797E}"/>
    <pc:docChg chg="custSel addSld delSld modSld">
      <pc:chgData name="Ashitosh Kamble" userId="8ab16b66-2a15-4d2d-9bba-ec1dc46f83b8" providerId="ADAL" clId="{11AE3BF0-3644-457A-B04C-E26BB64F797E}" dt="2024-07-16T08:55:02.555" v="475" actId="20577"/>
      <pc:docMkLst>
        <pc:docMk/>
      </pc:docMkLst>
      <pc:sldChg chg="modSp mod">
        <pc:chgData name="Ashitosh Kamble" userId="8ab16b66-2a15-4d2d-9bba-ec1dc46f83b8" providerId="ADAL" clId="{11AE3BF0-3644-457A-B04C-E26BB64F797E}" dt="2024-07-16T08:55:02.555" v="475" actId="20577"/>
        <pc:sldMkLst>
          <pc:docMk/>
          <pc:sldMk cId="2169811378" sldId="264"/>
        </pc:sldMkLst>
        <pc:spChg chg="mod">
          <ac:chgData name="Ashitosh Kamble" userId="8ab16b66-2a15-4d2d-9bba-ec1dc46f83b8" providerId="ADAL" clId="{11AE3BF0-3644-457A-B04C-E26BB64F797E}" dt="2024-07-16T08:55:02.555" v="475" actId="20577"/>
          <ac:spMkLst>
            <pc:docMk/>
            <pc:sldMk cId="2169811378" sldId="264"/>
            <ac:spMk id="2" creationId="{7EF46509-4A01-4467-B0E1-5C0ACF83BA75}"/>
          </ac:spMkLst>
        </pc:spChg>
        <pc:spChg chg="mod">
          <ac:chgData name="Ashitosh Kamble" userId="8ab16b66-2a15-4d2d-9bba-ec1dc46f83b8" providerId="ADAL" clId="{11AE3BF0-3644-457A-B04C-E26BB64F797E}" dt="2024-07-16T08:30:14.527" v="9" actId="20577"/>
          <ac:spMkLst>
            <pc:docMk/>
            <pc:sldMk cId="2169811378" sldId="264"/>
            <ac:spMk id="3" creationId="{3737CC87-9CAE-422D-A0EB-4AA598BC0F96}"/>
          </ac:spMkLst>
        </pc:spChg>
      </pc:sldChg>
      <pc:sldChg chg="addSp modSp new mod">
        <pc:chgData name="Ashitosh Kamble" userId="8ab16b66-2a15-4d2d-9bba-ec1dc46f83b8" providerId="ADAL" clId="{11AE3BF0-3644-457A-B04C-E26BB64F797E}" dt="2024-07-16T08:48:09.981" v="365" actId="14100"/>
        <pc:sldMkLst>
          <pc:docMk/>
          <pc:sldMk cId="2276914824" sldId="2960"/>
        </pc:sldMkLst>
        <pc:spChg chg="mod">
          <ac:chgData name="Ashitosh Kamble" userId="8ab16b66-2a15-4d2d-9bba-ec1dc46f83b8" providerId="ADAL" clId="{11AE3BF0-3644-457A-B04C-E26BB64F797E}" dt="2024-07-16T08:39:44.196" v="69" actId="20577"/>
          <ac:spMkLst>
            <pc:docMk/>
            <pc:sldMk cId="2276914824" sldId="2960"/>
            <ac:spMk id="2" creationId="{2784C54C-4097-D090-B370-BB914ED19879}"/>
          </ac:spMkLst>
        </pc:spChg>
        <pc:spChg chg="add mod">
          <ac:chgData name="Ashitosh Kamble" userId="8ab16b66-2a15-4d2d-9bba-ec1dc46f83b8" providerId="ADAL" clId="{11AE3BF0-3644-457A-B04C-E26BB64F797E}" dt="2024-07-16T08:46:50.821" v="283" actId="20577"/>
          <ac:spMkLst>
            <pc:docMk/>
            <pc:sldMk cId="2276914824" sldId="2960"/>
            <ac:spMk id="5" creationId="{9F5563C5-C4BA-C84C-A1D9-65876DE4627E}"/>
          </ac:spMkLst>
        </pc:spChg>
        <pc:spChg chg="add mod">
          <ac:chgData name="Ashitosh Kamble" userId="8ab16b66-2a15-4d2d-9bba-ec1dc46f83b8" providerId="ADAL" clId="{11AE3BF0-3644-457A-B04C-E26BB64F797E}" dt="2024-07-16T08:47:25" v="286"/>
          <ac:spMkLst>
            <pc:docMk/>
            <pc:sldMk cId="2276914824" sldId="2960"/>
            <ac:spMk id="6" creationId="{667BB1AF-9722-DF0F-A65B-6B9668C39EB3}"/>
          </ac:spMkLst>
        </pc:spChg>
        <pc:spChg chg="add mod">
          <ac:chgData name="Ashitosh Kamble" userId="8ab16b66-2a15-4d2d-9bba-ec1dc46f83b8" providerId="ADAL" clId="{11AE3BF0-3644-457A-B04C-E26BB64F797E}" dt="2024-07-16T08:47:25" v="286"/>
          <ac:spMkLst>
            <pc:docMk/>
            <pc:sldMk cId="2276914824" sldId="2960"/>
            <ac:spMk id="7" creationId="{4B546899-F60E-26D1-97D9-EBBEFC290CCD}"/>
          </ac:spMkLst>
        </pc:spChg>
        <pc:spChg chg="add mod">
          <ac:chgData name="Ashitosh Kamble" userId="8ab16b66-2a15-4d2d-9bba-ec1dc46f83b8" providerId="ADAL" clId="{11AE3BF0-3644-457A-B04C-E26BB64F797E}" dt="2024-07-16T08:48:09.981" v="365" actId="14100"/>
          <ac:spMkLst>
            <pc:docMk/>
            <pc:sldMk cId="2276914824" sldId="2960"/>
            <ac:spMk id="8" creationId="{38BD760C-C22F-D806-C6E4-B8E3B5F97607}"/>
          </ac:spMkLst>
        </pc:spChg>
        <pc:picChg chg="add mod">
          <ac:chgData name="Ashitosh Kamble" userId="8ab16b66-2a15-4d2d-9bba-ec1dc46f83b8" providerId="ADAL" clId="{11AE3BF0-3644-457A-B04C-E26BB64F797E}" dt="2024-07-16T08:47:15.442" v="285" actId="1076"/>
          <ac:picMkLst>
            <pc:docMk/>
            <pc:sldMk cId="2276914824" sldId="2960"/>
            <ac:picMk id="4" creationId="{46BF64BC-50B6-9CDF-741C-BE518305FD78}"/>
          </ac:picMkLst>
        </pc:picChg>
      </pc:sldChg>
      <pc:sldChg chg="del">
        <pc:chgData name="Ashitosh Kamble" userId="8ab16b66-2a15-4d2d-9bba-ec1dc46f83b8" providerId="ADAL" clId="{11AE3BF0-3644-457A-B04C-E26BB64F797E}" dt="2024-07-16T08:30:41.306" v="10" actId="47"/>
        <pc:sldMkLst>
          <pc:docMk/>
          <pc:sldMk cId="3596509020" sldId="2960"/>
        </pc:sldMkLst>
      </pc:sldChg>
      <pc:sldChg chg="del">
        <pc:chgData name="Ashitosh Kamble" userId="8ab16b66-2a15-4d2d-9bba-ec1dc46f83b8" providerId="ADAL" clId="{11AE3BF0-3644-457A-B04C-E26BB64F797E}" dt="2024-07-16T08:30:41.710" v="11" actId="47"/>
        <pc:sldMkLst>
          <pc:docMk/>
          <pc:sldMk cId="2801479820" sldId="2961"/>
        </pc:sldMkLst>
      </pc:sldChg>
      <pc:sldChg chg="addSp modSp new mod">
        <pc:chgData name="Ashitosh Kamble" userId="8ab16b66-2a15-4d2d-9bba-ec1dc46f83b8" providerId="ADAL" clId="{11AE3BF0-3644-457A-B04C-E26BB64F797E}" dt="2024-07-16T08:54:49.321" v="467" actId="1076"/>
        <pc:sldMkLst>
          <pc:docMk/>
          <pc:sldMk cId="3207014465" sldId="2961"/>
        </pc:sldMkLst>
        <pc:spChg chg="mod">
          <ac:chgData name="Ashitosh Kamble" userId="8ab16b66-2a15-4d2d-9bba-ec1dc46f83b8" providerId="ADAL" clId="{11AE3BF0-3644-457A-B04C-E26BB64F797E}" dt="2024-07-16T08:54:49.321" v="467" actId="1076"/>
          <ac:spMkLst>
            <pc:docMk/>
            <pc:sldMk cId="3207014465" sldId="2961"/>
            <ac:spMk id="2" creationId="{7C60A986-B0AA-DC32-64E9-D21D872FF514}"/>
          </ac:spMkLst>
        </pc:spChg>
        <pc:picChg chg="add mod">
          <ac:chgData name="Ashitosh Kamble" userId="8ab16b66-2a15-4d2d-9bba-ec1dc46f83b8" providerId="ADAL" clId="{11AE3BF0-3644-457A-B04C-E26BB64F797E}" dt="2024-07-16T08:54:08.050" v="437" actId="208"/>
          <ac:picMkLst>
            <pc:docMk/>
            <pc:sldMk cId="3207014465" sldId="2961"/>
            <ac:picMk id="4" creationId="{1E9A5BAA-7859-02C5-EEA9-A722001BEA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32E5A-0C6F-417D-B995-6DF923110FB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48832-C1C2-4DB8-A28A-48197E75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owder Metallu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colorful&#10;&#10;Description automatically generated">
            <a:extLst>
              <a:ext uri="{FF2B5EF4-FFF2-40B4-BE49-F238E27FC236}">
                <a16:creationId xmlns:a16="http://schemas.microsoft.com/office/drawing/2014/main" id="{28A14AA8-ACE6-4F20-ADAA-82D10C30B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EC6D013-AECF-4B44-A185-77172BF99A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1530" y="2509828"/>
            <a:ext cx="7354219" cy="55521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4400" b="1" cap="none" baseline="0">
                <a:solidFill>
                  <a:schemeClr val="bg1"/>
                </a:solidFill>
                <a:latin typeface="Univia Pro" panose="00000500000000000000" pitchFamily="50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Cover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7D7F2E5-E251-49FF-A578-7BAD4A9D2F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1850" y="3078947"/>
            <a:ext cx="7353899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Univia Pro" panose="00000500000000000000" pitchFamily="50" charset="0"/>
                <a:cs typeface="Calibri" panose="020F0502020204030204" pitchFamily="34" charset="0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Cover subtitle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270FC2E-7A0E-4E51-B9E4-DE51BFD57C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1593" y="3555497"/>
            <a:ext cx="7353899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Univia Pro" panose="00000500000000000000" pitchFamily="50" charset="0"/>
                <a:cs typeface="Calibri" panose="020F0502020204030204" pitchFamily="34" charset="0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Presenter name | Date</a:t>
            </a:r>
            <a:endParaRPr lang="en-N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001DF4-C6B3-4E54-BC60-9323832503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5" y="1009568"/>
            <a:ext cx="5562607" cy="49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4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heading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00" y="1624473"/>
            <a:ext cx="11311401" cy="4393515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lIns="54000" tIns="54000" rIns="54000" bIns="54000">
            <a:normAutofit/>
          </a:bodyPr>
          <a:lstStyle>
            <a:lvl1pPr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19636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32000" y="481245"/>
            <a:ext cx="11328000" cy="29546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1677894"/>
            <a:ext cx="11328400" cy="147732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775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7F30F5-BF20-4729-81E1-DBAFD5861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2833"/>
            <a:ext cx="9144000" cy="75713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511DDD-BA39-42D3-A04C-8DA3BB37D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6933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A5D2A1-E061-4EEB-8791-B27CD987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D6B834-F7AA-4D3C-8674-B5B1FF8F2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D33A0A-0784-4A96-8F0D-316A3A94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ECDC-C567-4578-A81E-90C3326C8AB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30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202453"/>
            <a:ext cx="11328400" cy="147732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613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458004"/>
            <a:ext cx="11311400" cy="295466"/>
          </a:xfrm>
        </p:spPr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801" y="1202452"/>
            <a:ext cx="5568951" cy="1477328"/>
          </a:xfrm>
        </p:spPr>
        <p:txBody>
          <a:bodyPr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91251" y="1202452"/>
            <a:ext cx="5568949" cy="1477328"/>
          </a:xfrm>
        </p:spPr>
        <p:txBody>
          <a:bodyPr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86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458004"/>
            <a:ext cx="11311400" cy="295466"/>
          </a:xfrm>
        </p:spPr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801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266109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00416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69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1" y="1202453"/>
            <a:ext cx="556895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Chart 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191252" y="1202453"/>
            <a:ext cx="5551949" cy="1477328"/>
          </a:xfrm>
        </p:spPr>
        <p:txBody>
          <a:bodyPr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5768975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697395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202453"/>
            <a:ext cx="11328400" cy="276999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Chart name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5768975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89117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2" y="1202452"/>
            <a:ext cx="5568949" cy="276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91251" y="1202452"/>
            <a:ext cx="5568948" cy="276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5771688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191249" y="5771688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31801" y="4616686"/>
            <a:ext cx="5568951" cy="892552"/>
          </a:xfr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600"/>
            </a:lvl3pPr>
          </a:lstStyle>
          <a:p>
            <a:pPr lvl="0"/>
            <a:r>
              <a:rPr lang="en-US"/>
              <a:t>Commentary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191249" y="4616686"/>
            <a:ext cx="5568951" cy="892552"/>
          </a:xfr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600"/>
            </a:lvl3pPr>
          </a:lstStyle>
          <a:p>
            <a:pPr lvl="0"/>
            <a:r>
              <a:rPr lang="en-US"/>
              <a:t>Commentary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2889660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7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CB537198-063D-42B0-ADCF-C5640CD03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E1B50B1-59E2-4F5E-B8A8-3504010DD0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6664" y="2246735"/>
            <a:ext cx="6312228" cy="55521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4400" b="1" cap="none" baseline="0">
                <a:solidFill>
                  <a:schemeClr val="bg1"/>
                </a:solidFill>
                <a:latin typeface="Univia Pro" panose="00000500000000000000" pitchFamily="50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29D5FE7-2C6A-4F59-980E-85E5F90CDA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36939" y="2794698"/>
            <a:ext cx="6311953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Univia Pro" panose="00000500000000000000" pitchFamily="50" charset="0"/>
                <a:cs typeface="Calibri" panose="020F0502020204030204" pitchFamily="34" charset="0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8C3459-B0B0-43E0-85AF-B557E0C867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63243" y="3578715"/>
            <a:ext cx="3386543" cy="430887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441B509-B4C0-4920-A821-33256EC3B2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3243" y="4253902"/>
            <a:ext cx="3881032" cy="28961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5AB92F6-458A-4872-9F17-3ACCB5A2EE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3243" y="4896986"/>
            <a:ext cx="3881032" cy="28961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30902E4-05B2-4C96-AB0B-B9648C1332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3243" y="5186598"/>
            <a:ext cx="3881032" cy="28961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4043989-50F2-4EBE-B45F-AEB64F5567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3243" y="5587878"/>
            <a:ext cx="3881032" cy="28961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www.gknpm.com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0C9C2C77-7C32-43B7-8AFB-70C3960FA1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3243" y="4581870"/>
            <a:ext cx="3881032" cy="28961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E1A508-728B-4226-9734-2DBB7F394F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6" y="6207672"/>
            <a:ext cx="413729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8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heading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00" y="1202452"/>
            <a:ext cx="11311401" cy="4646150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lIns="54000" tIns="54000" rIns="54000" bIns="54000">
            <a:normAutofit/>
          </a:bodyPr>
          <a:lstStyle>
            <a:lvl1pPr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5771688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460395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32000" y="481245"/>
            <a:ext cx="11328000" cy="29546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125001"/>
            <a:ext cx="11328400" cy="147732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809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Page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659653"/>
            <a:ext cx="11328400" cy="147732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73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458004"/>
            <a:ext cx="11311400" cy="295466"/>
          </a:xfrm>
        </p:spPr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EE391B2-4286-491B-B618-15AE9BF9B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785156"/>
            <a:ext cx="5394842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Second level  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B3C0DA3-BE3E-4791-960A-3046246ABA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785156"/>
            <a:ext cx="5647200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Second level  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492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458004"/>
            <a:ext cx="11311400" cy="295466"/>
          </a:xfrm>
        </p:spPr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801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266109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00416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4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798" y="1664118"/>
            <a:ext cx="556895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Chart name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5768975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3DCA9DF-EBB5-4F19-9E6C-7C79749067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1252" y="1664118"/>
            <a:ext cx="5568951" cy="892552"/>
          </a:xfr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600"/>
            </a:lvl3pPr>
          </a:lstStyle>
          <a:p>
            <a:pPr lvl="0"/>
            <a:r>
              <a:rPr lang="en-US"/>
              <a:t>Commentary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413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691551"/>
            <a:ext cx="11328400" cy="276999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Chart name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56174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1595856"/>
            <a:ext cx="5568949" cy="276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91252" y="1595856"/>
            <a:ext cx="5568948" cy="276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5771688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191249" y="5771688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31801" y="4616686"/>
            <a:ext cx="5568951" cy="892552"/>
          </a:xfr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600"/>
            </a:lvl3pPr>
          </a:lstStyle>
          <a:p>
            <a:pPr lvl="0"/>
            <a:r>
              <a:rPr lang="en-US"/>
              <a:t>Commentary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191249" y="4616686"/>
            <a:ext cx="5568951" cy="892552"/>
          </a:xfr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600"/>
            </a:lvl3pPr>
          </a:lstStyle>
          <a:p>
            <a:pPr lvl="0"/>
            <a:r>
              <a:rPr lang="en-US"/>
              <a:t>Commentary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421260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1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43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</p:sldLayoutIdLst>
  <p:hf hdr="0" ftr="0" dt="0"/>
  <p:txStyles>
    <p:titleStyle>
      <a:lvl1pPr algn="l" defTabSz="457138" rtl="0" eaLnBrk="1" latinLnBrk="0" hangingPunct="1">
        <a:lnSpc>
          <a:spcPct val="8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38" rtl="0" eaLnBrk="1" latinLnBrk="0" hangingPunct="1">
        <a:spcBef>
          <a:spcPts val="0"/>
        </a:spcBef>
        <a:spcAft>
          <a:spcPts val="600"/>
        </a:spcAft>
        <a:buFont typeface="Arial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66700" indent="-266700" algn="l" defTabSz="457138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Tx/>
        <a:buBlip>
          <a:blip r:embed="rId4"/>
        </a:buBlip>
        <a:defRPr sz="16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447675" indent="-180975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628650" indent="-180975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804863" indent="-176213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258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4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1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9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7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9">
          <p15:clr>
            <a:srgbClr val="F26B43"/>
          </p15:clr>
        </p15:guide>
        <p15:guide id="2" orient="horz" pos="3725">
          <p15:clr>
            <a:srgbClr val="F26B43"/>
          </p15:clr>
        </p15:guide>
        <p15:guide id="4" pos="271">
          <p15:clr>
            <a:srgbClr val="F26B43"/>
          </p15:clr>
        </p15:guide>
        <p15:guide id="5" pos="7403">
          <p15:clr>
            <a:srgbClr val="F26B43"/>
          </p15:clr>
        </p15:guide>
        <p15:guide id="6" pos="3899">
          <p15:clr>
            <a:srgbClr val="F26B43"/>
          </p15:clr>
        </p15:guide>
        <p15:guide id="7" pos="3781">
          <p15:clr>
            <a:srgbClr val="F26B43"/>
          </p15:clr>
        </p15:guide>
        <p15:guide id="10" pos="153">
          <p15:clr>
            <a:srgbClr val="F26B43"/>
          </p15:clr>
        </p15:guide>
        <p15:guide id="11" pos="7519">
          <p15:clr>
            <a:srgbClr val="F26B43"/>
          </p15:clr>
        </p15:guide>
        <p15:guide id="12" pos="2567">
          <p15:clr>
            <a:srgbClr val="F26B43"/>
          </p15:clr>
        </p15:guide>
        <p15:guide id="13" pos="2681">
          <p15:clr>
            <a:srgbClr val="F26B43"/>
          </p15:clr>
        </p15:guide>
        <p15:guide id="14" pos="4979">
          <p15:clr>
            <a:srgbClr val="F26B43"/>
          </p15:clr>
        </p15:guide>
        <p15:guide id="15" pos="510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B21718F2-03BB-4E06-9630-C41CFE12CE1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785156"/>
            <a:ext cx="11311400" cy="163121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Second level  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438286"/>
            <a:ext cx="7478823" cy="45429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dirty="0"/>
              <a:t>Page heading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9558AE-D479-45A0-8492-DFF4989E7A0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99" y="6236834"/>
            <a:ext cx="4175620" cy="365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16E39E-543D-4A41-B650-B4D0CDD7DBCA}"/>
              </a:ext>
            </a:extLst>
          </p:cNvPr>
          <p:cNvSpPr txBox="1"/>
          <p:nvPr userDrawn="1"/>
        </p:nvSpPr>
        <p:spPr>
          <a:xfrm>
            <a:off x="3471569" y="6359451"/>
            <a:ext cx="4038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accent5"/>
                </a:solidFill>
              </a:rPr>
              <a:t>The information in this presentation is copyrighted and confidential and may not be </a:t>
            </a:r>
          </a:p>
          <a:p>
            <a:r>
              <a:rPr lang="en-US" sz="700" dirty="0">
                <a:solidFill>
                  <a:schemeClr val="accent5"/>
                </a:solidFill>
              </a:rPr>
              <a:t>disclosed to or used by any third party without the permission of GKN Powder Metallurgy.</a:t>
            </a:r>
          </a:p>
        </p:txBody>
      </p:sp>
    </p:spTree>
    <p:extLst>
      <p:ext uri="{BB962C8B-B14F-4D97-AF65-F5344CB8AC3E}">
        <p14:creationId xmlns:p14="http://schemas.microsoft.com/office/powerpoint/2010/main" val="69859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hf hdr="0" ftr="0" dt="0"/>
  <p:txStyles>
    <p:titleStyle>
      <a:lvl1pPr algn="l" defTabSz="457138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bg1"/>
          </a:solidFill>
          <a:latin typeface="Univia Pro" panose="00000500000000000000" pitchFamily="50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457138" rtl="0" eaLnBrk="1" latinLnBrk="0" hangingPunct="1">
        <a:spcBef>
          <a:spcPts val="0"/>
        </a:spcBef>
        <a:spcAft>
          <a:spcPts val="600"/>
        </a:spcAft>
        <a:buFont typeface="Arial"/>
        <a:buNone/>
        <a:defRPr sz="2000" b="1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1pPr>
      <a:lvl2pPr marL="266700" indent="-266700" algn="l" defTabSz="457138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Tx/>
        <a:buBlip>
          <a:blip r:embed="rId14"/>
        </a:buBlip>
        <a:defRPr sz="1800" b="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2pPr>
      <a:lvl3pPr marL="447675" indent="-180975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3pPr>
      <a:lvl4pPr marL="628650" indent="-180975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4pPr>
      <a:lvl5pPr marL="804863" indent="-176213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5pPr>
      <a:lvl6pPr marL="2514258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4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1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9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7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>
          <p15:clr>
            <a:srgbClr val="F26B43"/>
          </p15:clr>
        </p15:guide>
        <p15:guide id="2" orient="horz" pos="3725">
          <p15:clr>
            <a:srgbClr val="F26B43"/>
          </p15:clr>
        </p15:guide>
        <p15:guide id="3" pos="271">
          <p15:clr>
            <a:srgbClr val="F26B43"/>
          </p15:clr>
        </p15:guide>
        <p15:guide id="4" pos="7403">
          <p15:clr>
            <a:srgbClr val="F26B43"/>
          </p15:clr>
        </p15:guide>
        <p15:guide id="5" pos="3899">
          <p15:clr>
            <a:srgbClr val="F26B43"/>
          </p15:clr>
        </p15:guide>
        <p15:guide id="6" pos="3772">
          <p15:clr>
            <a:srgbClr val="F26B43"/>
          </p15:clr>
        </p15:guide>
        <p15:guide id="7" pos="153">
          <p15:clr>
            <a:srgbClr val="F26B43"/>
          </p15:clr>
        </p15:guide>
        <p15:guide id="8" pos="7519">
          <p15:clr>
            <a:srgbClr val="F26B43"/>
          </p15:clr>
        </p15:guide>
        <p15:guide id="9" pos="2567">
          <p15:clr>
            <a:srgbClr val="F26B43"/>
          </p15:clr>
        </p15:guide>
        <p15:guide id="10" pos="2681">
          <p15:clr>
            <a:srgbClr val="F26B43"/>
          </p15:clr>
        </p15:guide>
        <p15:guide id="11" pos="4979">
          <p15:clr>
            <a:srgbClr val="F26B43"/>
          </p15:clr>
        </p15:guide>
        <p15:guide id="12" pos="5101">
          <p15:clr>
            <a:srgbClr val="F26B43"/>
          </p15:clr>
        </p15:guide>
        <p15:guide id="13" orient="horz" pos="4020">
          <p15:clr>
            <a:srgbClr val="F26B43"/>
          </p15:clr>
        </p15:guide>
        <p15:guide id="14" orient="horz" pos="4201">
          <p15:clr>
            <a:srgbClr val="F26B43"/>
          </p15:clr>
        </p15:guide>
        <p15:guide id="15" pos="540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624F63-347A-417A-839C-26002F7D8BE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785156"/>
            <a:ext cx="11311400" cy="163121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Second level  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438286"/>
            <a:ext cx="7478823" cy="45429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dirty="0"/>
              <a:t>Page heading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92A8B-EF0B-4EAA-A756-085D08AB301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99" y="6236834"/>
            <a:ext cx="4175620" cy="365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4BBE01-C9B0-47BF-B015-E802F7BD57CE}"/>
              </a:ext>
            </a:extLst>
          </p:cNvPr>
          <p:cNvSpPr txBox="1"/>
          <p:nvPr userDrawn="1"/>
        </p:nvSpPr>
        <p:spPr>
          <a:xfrm>
            <a:off x="3471569" y="6359451"/>
            <a:ext cx="4038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accent5"/>
                </a:solidFill>
              </a:rPr>
              <a:t>The information in this presentation is copyrighted and confidential and may not be </a:t>
            </a:r>
          </a:p>
          <a:p>
            <a:r>
              <a:rPr lang="en-US" sz="700" dirty="0">
                <a:solidFill>
                  <a:schemeClr val="accent5"/>
                </a:solidFill>
              </a:rPr>
              <a:t>disclosed to or used by any third party without the permission of GKN Powder Metallurgy.</a:t>
            </a:r>
          </a:p>
        </p:txBody>
      </p:sp>
    </p:spTree>
    <p:extLst>
      <p:ext uri="{BB962C8B-B14F-4D97-AF65-F5344CB8AC3E}">
        <p14:creationId xmlns:p14="http://schemas.microsoft.com/office/powerpoint/2010/main" val="344547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hdr="0" ftr="0" dt="0"/>
  <p:txStyles>
    <p:titleStyle>
      <a:lvl1pPr algn="l" defTabSz="457138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tx2"/>
          </a:solidFill>
          <a:latin typeface="Univia Pro" panose="00000500000000000000" pitchFamily="50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457138" rtl="0" eaLnBrk="1" latinLnBrk="0" hangingPunct="1">
        <a:spcBef>
          <a:spcPts val="0"/>
        </a:spcBef>
        <a:spcAft>
          <a:spcPts val="600"/>
        </a:spcAft>
        <a:buFont typeface="Arial"/>
        <a:buNone/>
        <a:defRPr sz="2000" b="1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1pPr>
      <a:lvl2pPr marL="266700" indent="-266700" algn="l" defTabSz="457138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Tx/>
        <a:buBlip>
          <a:blip r:embed="rId13"/>
        </a:buBlip>
        <a:defRPr sz="1800" b="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2pPr>
      <a:lvl3pPr marL="447675" indent="-180975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3pPr>
      <a:lvl4pPr marL="628650" indent="-180975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4pPr>
      <a:lvl5pPr marL="804863" indent="-176213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5pPr>
      <a:lvl6pPr marL="2514258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4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1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9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7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>
          <p15:clr>
            <a:srgbClr val="F26B43"/>
          </p15:clr>
        </p15:guide>
        <p15:guide id="2" orient="horz" pos="3725">
          <p15:clr>
            <a:srgbClr val="F26B43"/>
          </p15:clr>
        </p15:guide>
        <p15:guide id="3" pos="271">
          <p15:clr>
            <a:srgbClr val="F26B43"/>
          </p15:clr>
        </p15:guide>
        <p15:guide id="4" pos="7403">
          <p15:clr>
            <a:srgbClr val="F26B43"/>
          </p15:clr>
        </p15:guide>
        <p15:guide id="5" pos="3899">
          <p15:clr>
            <a:srgbClr val="F26B43"/>
          </p15:clr>
        </p15:guide>
        <p15:guide id="6" pos="3772">
          <p15:clr>
            <a:srgbClr val="F26B43"/>
          </p15:clr>
        </p15:guide>
        <p15:guide id="7" pos="153">
          <p15:clr>
            <a:srgbClr val="F26B43"/>
          </p15:clr>
        </p15:guide>
        <p15:guide id="8" pos="7519">
          <p15:clr>
            <a:srgbClr val="F26B43"/>
          </p15:clr>
        </p15:guide>
        <p15:guide id="9" pos="2567">
          <p15:clr>
            <a:srgbClr val="F26B43"/>
          </p15:clr>
        </p15:guide>
        <p15:guide id="10" pos="2681">
          <p15:clr>
            <a:srgbClr val="F26B43"/>
          </p15:clr>
        </p15:guide>
        <p15:guide id="11" pos="4979">
          <p15:clr>
            <a:srgbClr val="F26B43"/>
          </p15:clr>
        </p15:guide>
        <p15:guide id="12" pos="5101">
          <p15:clr>
            <a:srgbClr val="F26B43"/>
          </p15:clr>
        </p15:guide>
        <p15:guide id="13" orient="horz" pos="4020">
          <p15:clr>
            <a:srgbClr val="F26B43"/>
          </p15:clr>
        </p15:guide>
        <p15:guide id="14" orient="horz" pos="4201">
          <p15:clr>
            <a:srgbClr val="F26B43"/>
          </p15:clr>
        </p15:guide>
        <p15:guide id="15" pos="540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556FCE-E1AB-4682-9E8D-A5824C6B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88" y="396290"/>
            <a:ext cx="10120989" cy="295466"/>
          </a:xfrm>
        </p:spPr>
        <p:txBody>
          <a:bodyPr/>
          <a:lstStyle/>
          <a:p>
            <a:r>
              <a:rPr lang="en-US" sz="2400" dirty="0"/>
              <a:t>Before : Excess Gap on Rotary 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3A9DA-0EAF-038B-2BF0-AA05A1A0C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13" y="1372841"/>
            <a:ext cx="6632615" cy="481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36764"/>
      </p:ext>
    </p:extLst>
  </p:cSld>
  <p:clrMapOvr>
    <a:masterClrMapping/>
  </p:clrMapOvr>
</p:sld>
</file>

<file path=ppt/theme/theme1.xml><?xml version="1.0" encoding="utf-8"?>
<a:theme xmlns:a="http://schemas.openxmlformats.org/drawingml/2006/main" name="1_Header and Divider PM">
  <a:themeElements>
    <a:clrScheme name="GKN PM New">
      <a:dk1>
        <a:srgbClr val="1A2D44"/>
      </a:dk1>
      <a:lt1>
        <a:srgbClr val="FFFFFF"/>
      </a:lt1>
      <a:dk2>
        <a:srgbClr val="1A2D44"/>
      </a:dk2>
      <a:lt2>
        <a:srgbClr val="F3F3EE"/>
      </a:lt2>
      <a:accent1>
        <a:srgbClr val="2B5689"/>
      </a:accent1>
      <a:accent2>
        <a:srgbClr val="FBBA05"/>
      </a:accent2>
      <a:accent3>
        <a:srgbClr val="1A2D44"/>
      </a:accent3>
      <a:accent4>
        <a:srgbClr val="222222"/>
      </a:accent4>
      <a:accent5>
        <a:srgbClr val="9D9D9C"/>
      </a:accent5>
      <a:accent6>
        <a:srgbClr val="F3F3EE"/>
      </a:accent6>
      <a:hlink>
        <a:srgbClr val="9D9D9C"/>
      </a:hlink>
      <a:folHlink>
        <a:srgbClr val="FBBA0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200"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KN Plc">
        <a:dk1>
          <a:srgbClr val="3B3B3B"/>
        </a:dk1>
        <a:lt1>
          <a:sysClr val="window" lastClr="FFFFFF"/>
        </a:lt1>
        <a:dk2>
          <a:srgbClr val="C1C1C1"/>
        </a:dk2>
        <a:lt2>
          <a:srgbClr val="999999"/>
        </a:lt2>
        <a:accent1>
          <a:srgbClr val="336699"/>
        </a:accent1>
        <a:accent2>
          <a:srgbClr val="FFCC33"/>
        </a:accent2>
        <a:accent3>
          <a:srgbClr val="990033"/>
        </a:accent3>
        <a:accent4>
          <a:srgbClr val="006666"/>
        </a:accent4>
        <a:accent5>
          <a:srgbClr val="330066"/>
        </a:accent5>
        <a:accent6>
          <a:srgbClr val="999999"/>
        </a:accent6>
        <a:hlink>
          <a:srgbClr val="990033"/>
        </a:hlink>
        <a:folHlink>
          <a:srgbClr val="336699"/>
        </a:folHlink>
      </a:clrScheme>
    </a:extraClrScheme>
  </a:extraClrSchemeLst>
  <a:extLst>
    <a:ext uri="{05A4C25C-085E-4340-85A3-A5531E510DB2}">
      <thm15:themeFamily xmlns:thm15="http://schemas.microsoft.com/office/thememl/2012/main" name="GKN Plc Template_16x9.potx" id="{8583DF32-5E62-4751-A4F0-C73F21B866DB}" vid="{76E4985E-ED8F-4449-A6EE-AE26EC0A328B}"/>
    </a:ext>
  </a:extLst>
</a:theme>
</file>

<file path=ppt/theme/theme2.xml><?xml version="1.0" encoding="utf-8"?>
<a:theme xmlns:a="http://schemas.openxmlformats.org/drawingml/2006/main" name="Content">
  <a:themeElements>
    <a:clrScheme name="GKN PM New">
      <a:dk1>
        <a:srgbClr val="1A2D44"/>
      </a:dk1>
      <a:lt1>
        <a:srgbClr val="FFFFFF"/>
      </a:lt1>
      <a:dk2>
        <a:srgbClr val="1A2D44"/>
      </a:dk2>
      <a:lt2>
        <a:srgbClr val="F3F3EE"/>
      </a:lt2>
      <a:accent1>
        <a:srgbClr val="2B5689"/>
      </a:accent1>
      <a:accent2>
        <a:srgbClr val="FBBA05"/>
      </a:accent2>
      <a:accent3>
        <a:srgbClr val="1A2D44"/>
      </a:accent3>
      <a:accent4>
        <a:srgbClr val="222222"/>
      </a:accent4>
      <a:accent5>
        <a:srgbClr val="9D9D9C"/>
      </a:accent5>
      <a:accent6>
        <a:srgbClr val="F3F3EE"/>
      </a:accent6>
      <a:hlink>
        <a:srgbClr val="9D9D9C"/>
      </a:hlink>
      <a:folHlink>
        <a:srgbClr val="FBBA05"/>
      </a:folHlink>
    </a:clrScheme>
    <a:fontScheme name="GKN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200"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KN Plc">
        <a:dk1>
          <a:srgbClr val="3B3B3B"/>
        </a:dk1>
        <a:lt1>
          <a:sysClr val="window" lastClr="FFFFFF"/>
        </a:lt1>
        <a:dk2>
          <a:srgbClr val="C1C1C1"/>
        </a:dk2>
        <a:lt2>
          <a:srgbClr val="999999"/>
        </a:lt2>
        <a:accent1>
          <a:srgbClr val="336699"/>
        </a:accent1>
        <a:accent2>
          <a:srgbClr val="FFCC33"/>
        </a:accent2>
        <a:accent3>
          <a:srgbClr val="990033"/>
        </a:accent3>
        <a:accent4>
          <a:srgbClr val="006666"/>
        </a:accent4>
        <a:accent5>
          <a:srgbClr val="330066"/>
        </a:accent5>
        <a:accent6>
          <a:srgbClr val="999999"/>
        </a:accent6>
        <a:hlink>
          <a:srgbClr val="990033"/>
        </a:hlink>
        <a:folHlink>
          <a:srgbClr val="336699"/>
        </a:folHlink>
      </a:clrScheme>
    </a:extraClrScheme>
  </a:extraClrSchemeLst>
  <a:extLst>
    <a:ext uri="{05A4C25C-085E-4340-85A3-A5531E510DB2}">
      <thm15:themeFamily xmlns:thm15="http://schemas.microsoft.com/office/thememl/2012/main" name="GKN Plc Template_16x9.potx" id="{8583DF32-5E62-4751-A4F0-C73F21B866DB}" vid="{E4147BBE-F60C-40A4-9081-C4653F6487E5}"/>
    </a:ext>
  </a:extLst>
</a:theme>
</file>

<file path=ppt/theme/theme3.xml><?xml version="1.0" encoding="utf-8"?>
<a:theme xmlns:a="http://schemas.openxmlformats.org/drawingml/2006/main" name="Blank Content">
  <a:themeElements>
    <a:clrScheme name="GKN PM New">
      <a:dk1>
        <a:srgbClr val="1A2D44"/>
      </a:dk1>
      <a:lt1>
        <a:srgbClr val="FFFFFF"/>
      </a:lt1>
      <a:dk2>
        <a:srgbClr val="1A2D44"/>
      </a:dk2>
      <a:lt2>
        <a:srgbClr val="F3F3EE"/>
      </a:lt2>
      <a:accent1>
        <a:srgbClr val="2B5689"/>
      </a:accent1>
      <a:accent2>
        <a:srgbClr val="FBBA05"/>
      </a:accent2>
      <a:accent3>
        <a:srgbClr val="1A2D44"/>
      </a:accent3>
      <a:accent4>
        <a:srgbClr val="222222"/>
      </a:accent4>
      <a:accent5>
        <a:srgbClr val="9D9D9C"/>
      </a:accent5>
      <a:accent6>
        <a:srgbClr val="F3F3EE"/>
      </a:accent6>
      <a:hlink>
        <a:srgbClr val="9D9D9C"/>
      </a:hlink>
      <a:folHlink>
        <a:srgbClr val="FBBA05"/>
      </a:folHlink>
    </a:clrScheme>
    <a:fontScheme name="GKN plc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200"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KN Plc">
        <a:dk1>
          <a:srgbClr val="3B3B3B"/>
        </a:dk1>
        <a:lt1>
          <a:sysClr val="window" lastClr="FFFFFF"/>
        </a:lt1>
        <a:dk2>
          <a:srgbClr val="C1C1C1"/>
        </a:dk2>
        <a:lt2>
          <a:srgbClr val="999999"/>
        </a:lt2>
        <a:accent1>
          <a:srgbClr val="336699"/>
        </a:accent1>
        <a:accent2>
          <a:srgbClr val="FFCC33"/>
        </a:accent2>
        <a:accent3>
          <a:srgbClr val="990033"/>
        </a:accent3>
        <a:accent4>
          <a:srgbClr val="006666"/>
        </a:accent4>
        <a:accent5>
          <a:srgbClr val="330066"/>
        </a:accent5>
        <a:accent6>
          <a:srgbClr val="999999"/>
        </a:accent6>
        <a:hlink>
          <a:srgbClr val="990033"/>
        </a:hlink>
        <a:folHlink>
          <a:srgbClr val="336699"/>
        </a:folHlink>
      </a:clrScheme>
    </a:extraClrScheme>
  </a:extraClrSchemeLst>
  <a:extLst>
    <a:ext uri="{05A4C25C-085E-4340-85A3-A5531E510DB2}">
      <thm15:themeFamily xmlns:thm15="http://schemas.microsoft.com/office/thememl/2012/main" name="GKN Plc Template_16x9.potx" id="{8583DF32-5E62-4751-A4F0-C73F21B866DB}" vid="{E4147BBE-F60C-40A4-9081-C4653F6487E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F8D07689F9FC488CE3BC0C5C48FE5F" ma:contentTypeVersion="1" ma:contentTypeDescription="Create a new document." ma:contentTypeScope="" ma:versionID="475021ac9efc3e9e880fd8790563703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1ED1AA-1F0D-4980-B18B-0A41326DFC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FDC582-BEB2-4DDD-AE19-2C05C171F07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EF39EE-41E2-4D15-B186-70744FD2EC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642088af-aced-4eda-a6fa-eae41649b615}" enabled="1" method="Standard" siteId="{dbc092dd-8f08-40fe-8d3f-be680e77186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9371</TotalTime>
  <Words>7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Univers</vt:lpstr>
      <vt:lpstr>Univia Pro</vt:lpstr>
      <vt:lpstr>1_Header and Divider PM</vt:lpstr>
      <vt:lpstr>Content</vt:lpstr>
      <vt:lpstr>Blank Content</vt:lpstr>
      <vt:lpstr>Before : Excess Gap on Rotary Table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 Eve</dc:creator>
  <cp:lastModifiedBy>Ashitosh Kamble</cp:lastModifiedBy>
  <cp:revision>174</cp:revision>
  <dcterms:created xsi:type="dcterms:W3CDTF">2021-05-06T18:01:14Z</dcterms:created>
  <dcterms:modified xsi:type="dcterms:W3CDTF">2024-07-29T04:39:52Z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0x010100AAF8D07689F9FC488CE3BC0C5C48FE5F</vt:lpwstr>
  </property>
</Properties>
</file>