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sldIdLst>
    <p:sldId id="66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B1EF"/>
    <a:srgbClr val="FFFFFF"/>
    <a:srgbClr val="00CC66"/>
    <a:srgbClr val="0000FF"/>
    <a:srgbClr val="3333FF"/>
    <a:srgbClr val="DD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80" d="100"/>
          <a:sy n="80" d="100"/>
        </p:scale>
        <p:origin x="-888" y="-294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27-06-2024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42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2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02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5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1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1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54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808" y="35067"/>
            <a:ext cx="17272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302638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519" y="1674044"/>
            <a:ext cx="4260380" cy="3659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27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636933" y="1315623"/>
            <a:ext cx="2345267" cy="309958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0769" y="1321973"/>
            <a:ext cx="2063751" cy="309958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21733" y="1631931"/>
            <a:ext cx="5266267" cy="3702069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04800" y="914403"/>
            <a:ext cx="115316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cs typeface="Lucida Sans Unicode" pitchFamily="34" charset="0"/>
              </a:rPr>
              <a:t>FINAL INSPECTION: ‘Q’ GATE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422400" y="639766"/>
            <a:ext cx="107696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197600" y="1643610"/>
            <a:ext cx="5384800" cy="3690393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06917" y="5424488"/>
            <a:ext cx="5298016" cy="740845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</a:t>
            </a:r>
            <a:r>
              <a:rPr lang="en-US" altLang="en-US" sz="1200" b="1" dirty="0" smtClean="0">
                <a:solidFill>
                  <a:srgbClr val="C0504D"/>
                </a:solidFill>
                <a:latin typeface="Verdana" pitchFamily="34" charset="0"/>
              </a:rPr>
              <a:t>:</a:t>
            </a:r>
            <a:endParaRPr lang="en-US" altLang="en-US" sz="1400" b="1" dirty="0"/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prstClr val="black"/>
                </a:solidFill>
                <a:latin typeface="Verdana" pitchFamily="34" charset="0"/>
              </a:rPr>
              <a:t>lock and key not available at MPI testing supplier (Outsource)</a:t>
            </a:r>
            <a:endParaRPr lang="en-US" altLang="en-US" sz="1200" b="1" dirty="0" smtClean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197600" y="5429250"/>
            <a:ext cx="5283200" cy="494624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pPr lvl="0" fontAlgn="ctr">
              <a:defRPr/>
            </a:pPr>
            <a:r>
              <a:rPr lang="en-US" sz="1400" b="1" dirty="0"/>
              <a:t>Lock and key provided for NG material at MPI testing supplier.</a:t>
            </a:r>
            <a:endParaRPr lang="en-US" sz="1400" b="1" dirty="0"/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930400" y="76200"/>
            <a:ext cx="721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400" b="1" dirty="0" smtClean="0">
                <a:solidFill>
                  <a:srgbClr val="58B1EF"/>
                </a:solidFill>
                <a:latin typeface="Trebuchet MS" pitchFamily="34" charset="0"/>
              </a:rPr>
              <a:t>Detection Side</a:t>
            </a:r>
            <a:endParaRPr lang="en-US" altLang="en-US" sz="2800" b="1" dirty="0">
              <a:solidFill>
                <a:srgbClr val="58B1EF"/>
              </a:solidFill>
              <a:latin typeface="Trebuchet MS" pitchFamily="34" charset="0"/>
            </a:endParaRP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488" y="1685919"/>
            <a:ext cx="3585632" cy="353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81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13715</TotalTime>
  <Words>43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1038</cp:revision>
  <cp:lastPrinted>2019-08-28T10:37:47Z</cp:lastPrinted>
  <dcterms:created xsi:type="dcterms:W3CDTF">2018-06-27T12:52:45Z</dcterms:created>
  <dcterms:modified xsi:type="dcterms:W3CDTF">2024-06-27T11:23:51Z</dcterms:modified>
</cp:coreProperties>
</file>