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1EF"/>
    <a:srgbClr val="FFFFFF"/>
    <a:srgbClr val="00CC66"/>
    <a:srgbClr val="0000FF"/>
    <a:srgbClr val="3333FF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80" d="100"/>
          <a:sy n="80" d="100"/>
        </p:scale>
        <p:origin x="-888" y="-294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27-06-2024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27-06-2024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FINAL INSPECTION: ‘Q’ GATE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400" b="1" dirty="0"/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prstClr val="black"/>
                </a:solidFill>
                <a:latin typeface="Verdana" pitchFamily="34" charset="0"/>
              </a:rPr>
              <a:t>lock and key not available at MPI testing supplier (Outsource)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49462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lvl="0" fontAlgn="ctr">
              <a:defRPr/>
            </a:pPr>
            <a:endParaRPr lang="en-US" sz="1400" b="1" dirty="0"/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400" b="1" dirty="0" smtClean="0">
                <a:solidFill>
                  <a:srgbClr val="58B1EF"/>
                </a:solidFill>
                <a:latin typeface="Trebuchet MS" pitchFamily="34" charset="0"/>
              </a:rPr>
              <a:t>Detection Side</a:t>
            </a:r>
            <a:endParaRPr lang="en-US" altLang="en-US" sz="2800" b="1" dirty="0">
              <a:solidFill>
                <a:srgbClr val="58B1EF"/>
              </a:solidFill>
              <a:latin typeface="Trebuchet MS" pitchFamily="34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488" y="1685919"/>
            <a:ext cx="3585632" cy="353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13715</TotalTime>
  <Words>31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1039</cp:revision>
  <cp:lastPrinted>2019-08-28T10:37:47Z</cp:lastPrinted>
  <dcterms:created xsi:type="dcterms:W3CDTF">2018-06-27T12:52:45Z</dcterms:created>
  <dcterms:modified xsi:type="dcterms:W3CDTF">2024-06-27T11:34:56Z</dcterms:modified>
</cp:coreProperties>
</file>