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1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02/07/2024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02-07-2024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5877580"/>
            <a:ext cx="67056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Training and Instructions given to operator not to keep input and output Material on Machine to avoid Mix-up of Material.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04" y="1999923"/>
            <a:ext cx="4253906" cy="3257877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99923"/>
            <a:ext cx="4330304" cy="3257877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11" name="Oval 10"/>
          <p:cNvSpPr/>
          <p:nvPr/>
        </p:nvSpPr>
        <p:spPr>
          <a:xfrm>
            <a:off x="6934200" y="3962400"/>
            <a:ext cx="1524000" cy="6857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00157" y="2514600"/>
            <a:ext cx="2126953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Operator is keeping finished material in out Put bin.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>
            <a:off x="7696200" y="3253264"/>
            <a:ext cx="167434" cy="93773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6323" y="4237865"/>
            <a:ext cx="212695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No Material is Kept on Machine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977</cp:revision>
  <cp:lastPrinted>2022-07-22T12:02:00Z</cp:lastPrinted>
  <dcterms:created xsi:type="dcterms:W3CDTF">2013-06-15T06:58:00Z</dcterms:created>
  <dcterms:modified xsi:type="dcterms:W3CDTF">2024-07-02T10:45:13Z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