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1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02/07/2024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02-07-2024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0" y="1371601"/>
            <a:ext cx="9144000" cy="119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2209800" y="848999"/>
            <a:ext cx="4953000" cy="46166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chemeClr val="accent5"/>
              </a:solidFill>
              <a:latin typeface="Times New Roman" panose="02020603050405020304" pitchFamily="18" charset="0"/>
              <a:ea typeface="Merriweather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400" y="5877580"/>
            <a:ext cx="67056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lvl="0" defTabSz="767715" fontAlgn="auto">
              <a:defRPr sz="1400" b="1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defRPr>
            </a:lvl1pPr>
          </a:lstStyle>
          <a:p>
            <a:r>
              <a:rPr lang="en-US" dirty="0" smtClean="0">
                <a:solidFill>
                  <a:srgbClr val="0070C0"/>
                </a:solidFill>
              </a:rPr>
              <a:t>Training and Instructions given to operator not to keep input and output Material on Machine to avoid Mix-up of Material.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057400" y="1371600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04" y="1999923"/>
            <a:ext cx="4253906" cy="3257877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99923"/>
            <a:ext cx="4330304" cy="3257877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sp>
        <p:nvSpPr>
          <p:cNvPr id="11" name="Oval 10"/>
          <p:cNvSpPr/>
          <p:nvPr/>
        </p:nvSpPr>
        <p:spPr>
          <a:xfrm>
            <a:off x="6934200" y="3962400"/>
            <a:ext cx="1524000" cy="68579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00157" y="2514600"/>
            <a:ext cx="2126953" cy="7386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Operator is keeping finished material in out Put bin.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4" idx="2"/>
          </p:cNvCxnSpPr>
          <p:nvPr/>
        </p:nvCxnSpPr>
        <p:spPr>
          <a:xfrm flipH="1">
            <a:off x="7696200" y="3253264"/>
            <a:ext cx="167434" cy="937736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46323" y="4237865"/>
            <a:ext cx="2126953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No Material is Kept on Machine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977</cp:revision>
  <cp:lastPrinted>2022-07-22T12:02:00Z</cp:lastPrinted>
  <dcterms:created xsi:type="dcterms:W3CDTF">2013-06-15T06:58:00Z</dcterms:created>
  <dcterms:modified xsi:type="dcterms:W3CDTF">2024-07-02T10:45:13Z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