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54" r:id="rId2"/>
    <p:sldId id="357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02/07/2024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528846"/>
            <a:ext cx="4343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Threading minor  Diameter with Minor Diameter No-Go PPG. This will Arrest the operation missing Part. 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94" y="1712577"/>
            <a:ext cx="5623611" cy="369762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5486400"/>
            <a:ext cx="289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Inspection Standard Updated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486400"/>
            <a:ext cx="289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Q-Alert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35847"/>
              </p:ext>
            </p:extLst>
          </p:nvPr>
        </p:nvGraphicFramePr>
        <p:xfrm>
          <a:off x="2209800" y="3429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ackager Shell Object" showAsIcon="1" r:id="rId4" imgW="914400" imgH="771480" progId="Package">
                  <p:embed/>
                </p:oleObj>
              </mc:Choice>
              <mc:Fallback>
                <p:oleObj name="Packager Shell Object" showAsIcon="1" r:id="rId4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3429000"/>
                        <a:ext cx="914400" cy="7715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185317"/>
              </p:ext>
            </p:extLst>
          </p:nvPr>
        </p:nvGraphicFramePr>
        <p:xfrm>
          <a:off x="5638800" y="3429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ackager Shell Object" showAsIcon="1" r:id="rId6" imgW="914400" imgH="771480" progId="Package">
                  <p:embed/>
                </p:oleObj>
              </mc:Choice>
              <mc:Fallback>
                <p:oleObj name="Packager Shell Object" showAsIcon="1" r:id="rId6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8800" y="3429000"/>
                        <a:ext cx="914400" cy="7715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39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Package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981</cp:revision>
  <cp:lastPrinted>2022-07-22T12:02:00Z</cp:lastPrinted>
  <dcterms:created xsi:type="dcterms:W3CDTF">2013-06-15T06:58:00Z</dcterms:created>
  <dcterms:modified xsi:type="dcterms:W3CDTF">2024-07-02T11:23:45Z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