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4"/>
  </p:notesMasterIdLst>
  <p:sldIdLst>
    <p:sldId id="354" r:id="rId2"/>
    <p:sldId id="357" r:id="rId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69" d="100"/>
          <a:sy n="69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02/07/2024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90800" y="5528846"/>
            <a:ext cx="434340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100% Inspection of Threading minor  Diameter with Minor Diameter No-Go PPG. This will Arrest the operation missing Part. </a:t>
            </a:r>
            <a:endParaRPr lang="en-IN" sz="1600" dirty="0">
              <a:solidFill>
                <a:srgbClr val="7030A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394" y="1712577"/>
            <a:ext cx="5623611" cy="3697623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24400" y="5486400"/>
            <a:ext cx="28956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algn="ctr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Inspection Standard Updated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5486400"/>
            <a:ext cx="28956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algn="ctr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Q-Alert 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9335847"/>
              </p:ext>
            </p:extLst>
          </p:nvPr>
        </p:nvGraphicFramePr>
        <p:xfrm>
          <a:off x="2209800" y="34290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Packager Shell Object" showAsIcon="1" r:id="rId4" imgW="914400" imgH="771480" progId="Package">
                  <p:embed/>
                </p:oleObj>
              </mc:Choice>
              <mc:Fallback>
                <p:oleObj name="Packager Shell Object" showAsIcon="1" r:id="rId4" imgW="914400" imgH="7714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09800" y="3429000"/>
                        <a:ext cx="914400" cy="771525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185317"/>
              </p:ext>
            </p:extLst>
          </p:nvPr>
        </p:nvGraphicFramePr>
        <p:xfrm>
          <a:off x="5638800" y="34290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Packager Shell Object" showAsIcon="1" r:id="rId6" imgW="914400" imgH="771480" progId="Package">
                  <p:embed/>
                </p:oleObj>
              </mc:Choice>
              <mc:Fallback>
                <p:oleObj name="Packager Shell Object" showAsIcon="1" r:id="rId6" imgW="914400" imgH="7714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38800" y="3429000"/>
                        <a:ext cx="914400" cy="771525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43890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39</Words>
  <Application>Microsoft Office PowerPoint</Application>
  <PresentationFormat>On-screen Show (4:3)</PresentationFormat>
  <Paragraphs>9</Paragraphs>
  <Slides>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1_Office Theme</vt:lpstr>
      <vt:lpstr>Package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Quality</cp:lastModifiedBy>
  <cp:revision>981</cp:revision>
  <cp:lastPrinted>2022-07-22T12:02:00Z</cp:lastPrinted>
  <dcterms:created xsi:type="dcterms:W3CDTF">2013-06-15T06:58:00Z</dcterms:created>
  <dcterms:modified xsi:type="dcterms:W3CDTF">2024-07-02T11:23:45Z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