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796EB-D185-443D-A17A-A09CB5F22861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17669-3FDE-4E20-BD80-BEE64C458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77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3900" indent="-271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17600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0038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6125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NO</a:t>
            </a: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28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66DE-9623-F758-3B14-97A776C2E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3D848-8C4D-F3C0-9357-37798BC3C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56935-DE91-A16E-8503-2DD97527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7CDF2-727D-4A9B-2644-CC2F58B62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7DA43-410A-100B-1F4F-21560949D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482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643D1-0D47-2A41-59DA-F7B9B848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0F21E-3ABC-2142-AF3D-AC5204ABA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49594-2524-9937-F7CC-CF9A0D095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81917-179F-BF2F-1480-FB911053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83696-89F6-5F0F-6D94-27085F259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45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BDDCA3-3454-733E-22C5-FFB5F4930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D683F-2299-F33E-EC05-AB23FB699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DBEB5-0F2D-444D-9BD3-D5F7FCC3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C1083-38B8-3CAA-F649-9ECF68EEF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CC1F1-2C0B-C3BD-E9A7-AAEB1EC0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94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729D3-0F71-38FA-7CA5-29FA6A1D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5A1F-A8C2-D995-3944-2E4F4F7A0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11C73-7FEC-50AC-DE5F-A7A5EB17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26A5C-88B7-92F1-B6D7-B99F47DC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CCE18-BFD3-B992-E0EF-72674704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32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7C07B-12CE-056D-C180-B71AD78ED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FF123-2E4D-2D8F-9A2B-970277A2F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F21A9-6D4A-0BFF-C454-6B2D2116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0ABAE-09A0-7A5C-6D93-B53B4601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F85D7-4D19-2F84-91D9-A09DF769D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097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C656-336D-A17C-4D6C-7A2B1C5C0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408B-340D-B7D6-6968-3F51A16EB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21B94-1BFF-4A41-9943-53DC4BD5C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5DFF-EFC4-5D57-685D-005AF8CEF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BB3CA-1E12-AC04-5BDE-2C599BB85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0D931-021C-877A-9399-72D59BC0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14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63759-9CAC-500D-6A1E-69883A59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EC854-B0A7-FF55-5F00-F83B50225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7618F-06EA-3838-E488-1DA3D7E04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20308-6C04-9C9A-F707-06A07D639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6DC04-88AB-2207-56E4-C66F10288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B3211-AD25-9BB9-0F21-B19ECAAB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957D99-FEE7-FC14-A913-CE3259B8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980337-CA00-6552-B163-12C68754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438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25850-DE86-A1A2-6808-A24437C9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8438B3-761B-DF11-1BBA-AB76560A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14F511-3F0C-DF03-4490-15E310F9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4AF3B-385E-2656-97E5-26036CBD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529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4DB8-0428-F7D0-F96D-E10D2B55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C0393-AC5C-270D-E8AA-A667F11B5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107D7-C1C7-7148-67FD-76F5BED4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94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E1E1E-2F20-FB70-EA54-7525600A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1802-0CCB-B749-4C06-E10D51BAA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8791E-0B6F-1E31-5536-D5DECF085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BDC72-AF34-A32A-8F93-50B89FAD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E7E82-F37D-1A0B-9AEF-AE3EE062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4C498-B260-941D-FD18-A1D11F7C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95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1BB18-1FC5-714D-13DC-2AA5F8D71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38C096-AF41-7E9D-A0F1-7297041AB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27358-582C-7589-04E5-B0F4F165B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CD065-E1A1-88D1-95ED-68B0FEB02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4459B-E594-695A-B708-0560E8B23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14B5C-FA02-BCD1-9214-7F3AEED42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5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1F187A-B045-30AA-BB00-4310997FE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14B1F-7618-BF5B-5A1B-333EC7A82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A7FA0-7426-952C-7C9E-BED3640C8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EA0CC-AFF3-6382-5C21-8A1CE56B1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86E60-A147-98DB-E12E-89B94C32C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84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ubtitle 1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2400"/>
            <a:ext cx="8534400" cy="381000"/>
          </a:xfrm>
        </p:spPr>
        <p:txBody>
          <a:bodyPr/>
          <a:lstStyle/>
          <a:p>
            <a:pPr algn="l" eaLnBrk="1" hangingPunct="1"/>
            <a:r>
              <a:rPr lang="en-US" altLang="en-US" sz="1600" u="sng"/>
              <a:t>Sagar Springs Pvt Ltd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84702"/>
              </p:ext>
            </p:extLst>
          </p:nvPr>
        </p:nvGraphicFramePr>
        <p:xfrm>
          <a:off x="1828800" y="533401"/>
          <a:ext cx="8382000" cy="600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O.P.L (One Point Lesson)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Basic Knowledge: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Improvement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Case: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Trouble Shooting Case: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3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OPL Theme: To prevent Spring Bend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Lesson No: 192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Date: 30.06.2024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Before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After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75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5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Impact: * Material handling trolley design constraint causing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spring bend during unloading springs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Corrective Action: Trolley design modified to prevent spring bend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                issue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3C65E845-48FD-7828-4D80-26B79940EA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82" b="15897"/>
          <a:stretch/>
        </p:blipFill>
        <p:spPr>
          <a:xfrm>
            <a:off x="2391508" y="2174747"/>
            <a:ext cx="2778369" cy="3335099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BBA26DD-B385-C31B-3D8F-2E6783E8E73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5" t="4676" r="39904" b="2222"/>
          <a:stretch/>
        </p:blipFill>
        <p:spPr>
          <a:xfrm>
            <a:off x="6424246" y="2116132"/>
            <a:ext cx="3247291" cy="3368807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6791389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70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springs</dc:creator>
  <cp:lastModifiedBy>sagar springs</cp:lastModifiedBy>
  <cp:revision>14</cp:revision>
  <dcterms:created xsi:type="dcterms:W3CDTF">2024-07-01T12:17:37Z</dcterms:created>
  <dcterms:modified xsi:type="dcterms:W3CDTF">2024-07-01T13:13:14Z</dcterms:modified>
</cp:coreProperties>
</file>