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D308-869D-437F-8EB0-BB179C179F2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60B-E38E-40DA-8810-FF904601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3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D308-869D-437F-8EB0-BB179C179F2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60B-E38E-40DA-8810-FF904601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5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D308-869D-437F-8EB0-BB179C179F2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60B-E38E-40DA-8810-FF904601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5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D308-869D-437F-8EB0-BB179C179F2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60B-E38E-40DA-8810-FF904601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D308-869D-437F-8EB0-BB179C179F2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60B-E38E-40DA-8810-FF904601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5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D308-869D-437F-8EB0-BB179C179F2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60B-E38E-40DA-8810-FF904601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5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D308-869D-437F-8EB0-BB179C179F2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60B-E38E-40DA-8810-FF904601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0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D308-869D-437F-8EB0-BB179C179F2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60B-E38E-40DA-8810-FF904601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4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D308-869D-437F-8EB0-BB179C179F2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60B-E38E-40DA-8810-FF904601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7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D308-869D-437F-8EB0-BB179C179F2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60B-E38E-40DA-8810-FF904601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6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D308-869D-437F-8EB0-BB179C179F2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260B-E38E-40DA-8810-FF904601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1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8D308-869D-437F-8EB0-BB179C179F2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2260B-E38E-40DA-8810-FF904601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0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0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1" y="228601"/>
            <a:ext cx="7543799" cy="6096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4000" b="1" dirty="0"/>
              <a:t>    BEFORE-AFTER      </a:t>
            </a:r>
            <a:r>
              <a:rPr lang="en-US" sz="2000" b="1" dirty="0"/>
              <a:t>DATE –  19.06.2024</a:t>
            </a:r>
            <a:endParaRPr lang="en-US" sz="2000" b="1" dirty="0"/>
          </a:p>
        </p:txBody>
      </p:sp>
      <p:sp>
        <p:nvSpPr>
          <p:cNvPr id="7" name="AutoShape 2" descr="blob:https://web.whatsapp.com/70c2f880-183a-4c84-9436-5ac816b7ecde"/>
          <p:cNvSpPr>
            <a:spLocks noChangeAspect="1" noChangeArrowheads="1"/>
          </p:cNvSpPr>
          <p:nvPr/>
        </p:nvSpPr>
        <p:spPr bwMode="auto">
          <a:xfrm>
            <a:off x="2296733" y="2218302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blob:https://web.whatsapp.com/70c2f880-183a-4c84-9436-5ac816b7ecde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blob:https://web.whatsapp.com/43775d20-b439-4553-a626-879843f0bfe9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blob:https://web.whatsapp.com/43775d20-b439-4553-a626-879843f0bfe9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blob:https://web.whatsapp.com/43775d20-b439-4553-a626-879843f0bfe9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blob:https://web.whatsapp.com/43775d20-b439-4553-a626-879843f0bfe9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https://mail.google.com/mail/u/1?ui=2&amp;ik=1137064a07&amp;attid=0.2&amp;permmsgid=msg-f:1735865690070640291&amp;th=181708a5ea72e6a3&amp;view=fimg&amp;fur=ip&amp;sz=s0-l75-ft&amp;attbid=ANGjdJ8UC_3FrIt0UogjFohzr-GEvPr-2dkfWqh5qEyF9phRZRqILyOVEURM5V1iUcD8ekPYCYa2OQTP6ueCsezWoQXrG2lO7kOrT_cNXh4G6OGlzq-tNdSF8w0QQ2g&amp;disp=emb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01543" y="3570516"/>
            <a:ext cx="391886" cy="69668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019800" y="5257799"/>
            <a:ext cx="4495800" cy="6858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790150" y="5242411"/>
            <a:ext cx="4150519" cy="7011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00800" y="2057400"/>
            <a:ext cx="34290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AFTER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104292" y="2122992"/>
            <a:ext cx="34290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BEFORE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16868" y="5333665"/>
            <a:ext cx="427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Silver paint( </a:t>
            </a:r>
            <a:r>
              <a:rPr lang="en-US" sz="1600" b="1" dirty="0"/>
              <a:t>C</a:t>
            </a:r>
            <a:r>
              <a:rPr lang="en-US" sz="1600" b="1" dirty="0"/>
              <a:t>raftnol 104 M ) applied at sand core profile area.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866350" y="5301734"/>
            <a:ext cx="3924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No paint applied at sand core profile area</a:t>
            </a:r>
            <a:endParaRPr lang="en-US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8" t="20000" r="13730" b="14000"/>
          <a:stretch/>
        </p:blipFill>
        <p:spPr>
          <a:xfrm rot="5400000">
            <a:off x="7042729" y="2219187"/>
            <a:ext cx="2221343" cy="3352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24019" r="25817" b="20879"/>
          <a:stretch/>
        </p:blipFill>
        <p:spPr>
          <a:xfrm rot="5400000">
            <a:off x="2708430" y="2228292"/>
            <a:ext cx="2173832" cy="33821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790148" y="990601"/>
            <a:ext cx="8725452" cy="563231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TVS N TORQUE CALIPER– OBSERVED SAND DROP ISSUE .</a:t>
            </a:r>
            <a:endParaRPr lang="en-US" sz="32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PREPARED BY-      PATIL K L                                                  APPROVED BY – D B LAD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502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Widescreen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    BEFORE-AFTER      DATE –  19.06.2024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</cp:revision>
  <dcterms:created xsi:type="dcterms:W3CDTF">2024-07-26T05:38:22Z</dcterms:created>
  <dcterms:modified xsi:type="dcterms:W3CDTF">2024-07-26T05:38:47Z</dcterms:modified>
</cp:coreProperties>
</file>