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FAC5-A367-4B17-B8D1-35046F0F4C48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D673-1C06-4919-8AA2-CDD8312E2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19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FAC5-A367-4B17-B8D1-35046F0F4C48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D673-1C06-4919-8AA2-CDD8312E2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57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FAC5-A367-4B17-B8D1-35046F0F4C48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D673-1C06-4919-8AA2-CDD8312E2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5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FAC5-A367-4B17-B8D1-35046F0F4C48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D673-1C06-4919-8AA2-CDD8312E2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18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FAC5-A367-4B17-B8D1-35046F0F4C48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D673-1C06-4919-8AA2-CDD8312E2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5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FAC5-A367-4B17-B8D1-35046F0F4C48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D673-1C06-4919-8AA2-CDD8312E2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8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FAC5-A367-4B17-B8D1-35046F0F4C48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D673-1C06-4919-8AA2-CDD8312E2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9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FAC5-A367-4B17-B8D1-35046F0F4C48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D673-1C06-4919-8AA2-CDD8312E2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6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FAC5-A367-4B17-B8D1-35046F0F4C48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D673-1C06-4919-8AA2-CDD8312E2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89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FAC5-A367-4B17-B8D1-35046F0F4C48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D673-1C06-4919-8AA2-CDD8312E2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1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FAC5-A367-4B17-B8D1-35046F0F4C48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D673-1C06-4919-8AA2-CDD8312E2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4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AFAC5-A367-4B17-B8D1-35046F0F4C48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3D673-1C06-4919-8AA2-CDD8312E2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1017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057400" y="115911"/>
            <a:ext cx="8458200" cy="9077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en-US" sz="2000" b="1" dirty="0"/>
              <a:t>            Q – ALERT      DATE –   19.06.2024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33601" y="1219201"/>
            <a:ext cx="8150583" cy="477053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1600" b="1" dirty="0"/>
          </a:p>
          <a:p>
            <a:pPr algn="ctr"/>
            <a:r>
              <a:rPr lang="en-US" sz="1600" b="1" dirty="0"/>
              <a:t>TVS N TORQUE CALIPER – OBSERVED SAND DROP ISSUE.</a:t>
            </a:r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endParaRPr lang="en-US" sz="2400" b="1" dirty="0"/>
          </a:p>
          <a:p>
            <a:endParaRPr lang="en-US" sz="1600" b="1" dirty="0"/>
          </a:p>
          <a:p>
            <a:r>
              <a:rPr lang="en-US" sz="1600" b="1" dirty="0"/>
              <a:t>PREPARED BY-      PATIL K L                                                  APPROVED BY – D B LAD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4876801"/>
            <a:ext cx="1981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NOT OK PART</a:t>
            </a:r>
            <a:endParaRPr lang="en-US" sz="24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87" t="22641" b="22641"/>
          <a:stretch/>
        </p:blipFill>
        <p:spPr>
          <a:xfrm rot="5400000">
            <a:off x="4626219" y="1657739"/>
            <a:ext cx="2482362" cy="304800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6426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            Q – ALERT      DATE –   19.06.2024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1</cp:revision>
  <dcterms:created xsi:type="dcterms:W3CDTF">2024-07-26T05:37:27Z</dcterms:created>
  <dcterms:modified xsi:type="dcterms:W3CDTF">2024-07-26T05:37:54Z</dcterms:modified>
</cp:coreProperties>
</file>