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5" r:id="rId5"/>
    <p:sldMasterId id="2147483677" r:id="rId6"/>
  </p:sldMasterIdLst>
  <p:notesMasterIdLst>
    <p:notesMasterId r:id="rId8"/>
  </p:notesMasterIdLst>
  <p:sldIdLst>
    <p:sldId id="29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Eve" initials="LE" lastIdx="8" clrIdx="0">
    <p:extLst>
      <p:ext uri="{19B8F6BF-5375-455C-9EA6-DF929625EA0E}">
        <p15:presenceInfo xmlns:p15="http://schemas.microsoft.com/office/powerpoint/2012/main" userId="S::eve.lin@gknpm.com::d4f13e6e-5ebe-469e-b51c-a9ad28896f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itosh Kamble" userId="8ab16b66-2a15-4d2d-9bba-ec1dc46f83b8" providerId="ADAL" clId="{C0456205-FA4C-4A72-A914-26BA9AEA6F6A}"/>
    <pc:docChg chg="undo custSel addSld delSld modSld">
      <pc:chgData name="Ashitosh Kamble" userId="8ab16b66-2a15-4d2d-9bba-ec1dc46f83b8" providerId="ADAL" clId="{C0456205-FA4C-4A72-A914-26BA9AEA6F6A}" dt="2024-07-29T04:39:47.923" v="47" actId="47"/>
      <pc:docMkLst>
        <pc:docMk/>
      </pc:docMkLst>
      <pc:sldChg chg="del">
        <pc:chgData name="Ashitosh Kamble" userId="8ab16b66-2a15-4d2d-9bba-ec1dc46f83b8" providerId="ADAL" clId="{C0456205-FA4C-4A72-A914-26BA9AEA6F6A}" dt="2024-07-29T04:39:07.142" v="0" actId="47"/>
        <pc:sldMkLst>
          <pc:docMk/>
          <pc:sldMk cId="2169811378" sldId="264"/>
        </pc:sldMkLst>
      </pc:sldChg>
      <pc:sldChg chg="del">
        <pc:chgData name="Ashitosh Kamble" userId="8ab16b66-2a15-4d2d-9bba-ec1dc46f83b8" providerId="ADAL" clId="{C0456205-FA4C-4A72-A914-26BA9AEA6F6A}" dt="2024-07-29T04:39:46.416" v="42" actId="47"/>
        <pc:sldMkLst>
          <pc:docMk/>
          <pc:sldMk cId="2356966426" sldId="1044"/>
        </pc:sldMkLst>
      </pc:sldChg>
      <pc:sldChg chg="del">
        <pc:chgData name="Ashitosh Kamble" userId="8ab16b66-2a15-4d2d-9bba-ec1dc46f83b8" providerId="ADAL" clId="{C0456205-FA4C-4A72-A914-26BA9AEA6F6A}" dt="2024-07-29T04:39:46.246" v="41" actId="47"/>
        <pc:sldMkLst>
          <pc:docMk/>
          <pc:sldMk cId="930354126" sldId="2955"/>
        </pc:sldMkLst>
      </pc:sldChg>
      <pc:sldChg chg="del">
        <pc:chgData name="Ashitosh Kamble" userId="8ab16b66-2a15-4d2d-9bba-ec1dc46f83b8" providerId="ADAL" clId="{C0456205-FA4C-4A72-A914-26BA9AEA6F6A}" dt="2024-07-29T04:39:46.063" v="40" actId="47"/>
        <pc:sldMkLst>
          <pc:docMk/>
          <pc:sldMk cId="719773687" sldId="2957"/>
        </pc:sldMkLst>
      </pc:sldChg>
      <pc:sldChg chg="addSp delSp modSp add del mod">
        <pc:chgData name="Ashitosh Kamble" userId="8ab16b66-2a15-4d2d-9bba-ec1dc46f83b8" providerId="ADAL" clId="{C0456205-FA4C-4A72-A914-26BA9AEA6F6A}" dt="2024-07-29T04:39:47.923" v="47" actId="47"/>
        <pc:sldMkLst>
          <pc:docMk/>
          <pc:sldMk cId="2916536764" sldId="2958"/>
        </pc:sldMkLst>
        <pc:spChg chg="mod">
          <ac:chgData name="Ashitosh Kamble" userId="8ab16b66-2a15-4d2d-9bba-ec1dc46f83b8" providerId="ADAL" clId="{C0456205-FA4C-4A72-A914-26BA9AEA6F6A}" dt="2024-07-29T04:39:19.031" v="35" actId="20577"/>
          <ac:spMkLst>
            <pc:docMk/>
            <pc:sldMk cId="2916536764" sldId="2958"/>
            <ac:spMk id="7" creationId="{22556FCE-E1AB-4682-9E8D-A5824C6BB4BA}"/>
          </ac:spMkLst>
        </pc:spChg>
        <pc:spChg chg="del">
          <ac:chgData name="Ashitosh Kamble" userId="8ab16b66-2a15-4d2d-9bba-ec1dc46f83b8" providerId="ADAL" clId="{C0456205-FA4C-4A72-A914-26BA9AEA6F6A}" dt="2024-07-29T04:39:23.310" v="36" actId="478"/>
          <ac:spMkLst>
            <pc:docMk/>
            <pc:sldMk cId="2916536764" sldId="2958"/>
            <ac:spMk id="13" creationId="{A801FD23-D530-4EA2-94EE-294FE58DD450}"/>
          </ac:spMkLst>
        </pc:spChg>
        <pc:spChg chg="del">
          <ac:chgData name="Ashitosh Kamble" userId="8ab16b66-2a15-4d2d-9bba-ec1dc46f83b8" providerId="ADAL" clId="{C0456205-FA4C-4A72-A914-26BA9AEA6F6A}" dt="2024-07-29T04:39:23.310" v="36" actId="478"/>
          <ac:spMkLst>
            <pc:docMk/>
            <pc:sldMk cId="2916536764" sldId="2958"/>
            <ac:spMk id="14" creationId="{CCBA3E79-8E11-478F-BC6C-6E86AC63F8CD}"/>
          </ac:spMkLst>
        </pc:spChg>
        <pc:spChg chg="del">
          <ac:chgData name="Ashitosh Kamble" userId="8ab16b66-2a15-4d2d-9bba-ec1dc46f83b8" providerId="ADAL" clId="{C0456205-FA4C-4A72-A914-26BA9AEA6F6A}" dt="2024-07-29T04:39:23.310" v="36" actId="478"/>
          <ac:spMkLst>
            <pc:docMk/>
            <pc:sldMk cId="2916536764" sldId="2958"/>
            <ac:spMk id="15" creationId="{86C3B16A-A02E-4201-B776-0FAFFFD13189}"/>
          </ac:spMkLst>
        </pc:spChg>
        <pc:grpChg chg="del">
          <ac:chgData name="Ashitosh Kamble" userId="8ab16b66-2a15-4d2d-9bba-ec1dc46f83b8" providerId="ADAL" clId="{C0456205-FA4C-4A72-A914-26BA9AEA6F6A}" dt="2024-07-29T04:39:23.310" v="36" actId="478"/>
          <ac:grpSpMkLst>
            <pc:docMk/>
            <pc:sldMk cId="2916536764" sldId="2958"/>
            <ac:grpSpMk id="5" creationId="{0C75B75B-428D-4AEB-8EED-18CCA3094043}"/>
          </ac:grpSpMkLst>
        </pc:grpChg>
        <pc:grpChg chg="del">
          <ac:chgData name="Ashitosh Kamble" userId="8ab16b66-2a15-4d2d-9bba-ec1dc46f83b8" providerId="ADAL" clId="{C0456205-FA4C-4A72-A914-26BA9AEA6F6A}" dt="2024-07-29T04:39:23.310" v="36" actId="478"/>
          <ac:grpSpMkLst>
            <pc:docMk/>
            <pc:sldMk cId="2916536764" sldId="2958"/>
            <ac:grpSpMk id="10" creationId="{EACD687B-1547-4874-9E77-D3B470D707C1}"/>
          </ac:grpSpMkLst>
        </pc:grpChg>
        <pc:picChg chg="add mod">
          <ac:chgData name="Ashitosh Kamble" userId="8ab16b66-2a15-4d2d-9bba-ec1dc46f83b8" providerId="ADAL" clId="{C0456205-FA4C-4A72-A914-26BA9AEA6F6A}" dt="2024-07-29T04:39:42.151" v="39" actId="14100"/>
          <ac:picMkLst>
            <pc:docMk/>
            <pc:sldMk cId="2916536764" sldId="2958"/>
            <ac:picMk id="3" creationId="{C013A9DA-0EAF-038B-2BF0-AA05A1A0CCF7}"/>
          </ac:picMkLst>
        </pc:picChg>
        <pc:picChg chg="del">
          <ac:chgData name="Ashitosh Kamble" userId="8ab16b66-2a15-4d2d-9bba-ec1dc46f83b8" providerId="ADAL" clId="{C0456205-FA4C-4A72-A914-26BA9AEA6F6A}" dt="2024-07-29T04:39:23.310" v="36" actId="478"/>
          <ac:picMkLst>
            <pc:docMk/>
            <pc:sldMk cId="2916536764" sldId="2958"/>
            <ac:picMk id="4" creationId="{BF612B9A-CF7E-4A5C-91A8-BDB832509F58}"/>
          </ac:picMkLst>
        </pc:picChg>
        <pc:picChg chg="del">
          <ac:chgData name="Ashitosh Kamble" userId="8ab16b66-2a15-4d2d-9bba-ec1dc46f83b8" providerId="ADAL" clId="{C0456205-FA4C-4A72-A914-26BA9AEA6F6A}" dt="2024-07-29T04:39:23.310" v="36" actId="478"/>
          <ac:picMkLst>
            <pc:docMk/>
            <pc:sldMk cId="2916536764" sldId="2958"/>
            <ac:picMk id="6" creationId="{14A0DA26-4574-4216-918B-16E204D5A65C}"/>
          </ac:picMkLst>
        </pc:picChg>
      </pc:sldChg>
      <pc:sldChg chg="del">
        <pc:chgData name="Ashitosh Kamble" userId="8ab16b66-2a15-4d2d-9bba-ec1dc46f83b8" providerId="ADAL" clId="{C0456205-FA4C-4A72-A914-26BA9AEA6F6A}" dt="2024-07-29T04:39:46.547" v="43" actId="47"/>
        <pc:sldMkLst>
          <pc:docMk/>
          <pc:sldMk cId="3783154249" sldId="2959"/>
        </pc:sldMkLst>
      </pc:sldChg>
      <pc:sldChg chg="del">
        <pc:chgData name="Ashitosh Kamble" userId="8ab16b66-2a15-4d2d-9bba-ec1dc46f83b8" providerId="ADAL" clId="{C0456205-FA4C-4A72-A914-26BA9AEA6F6A}" dt="2024-07-29T04:39:46.694" v="44" actId="47"/>
        <pc:sldMkLst>
          <pc:docMk/>
          <pc:sldMk cId="2276914824" sldId="2960"/>
        </pc:sldMkLst>
      </pc:sldChg>
      <pc:sldChg chg="del">
        <pc:chgData name="Ashitosh Kamble" userId="8ab16b66-2a15-4d2d-9bba-ec1dc46f83b8" providerId="ADAL" clId="{C0456205-FA4C-4A72-A914-26BA9AEA6F6A}" dt="2024-07-29T04:39:46.859" v="45" actId="47"/>
        <pc:sldMkLst>
          <pc:docMk/>
          <pc:sldMk cId="3207014465" sldId="2961"/>
        </pc:sldMkLst>
      </pc:sldChg>
    </pc:docChg>
  </pc:docChgLst>
  <pc:docChgLst>
    <pc:chgData name="Ashitosh Kamble" userId="8ab16b66-2a15-4d2d-9bba-ec1dc46f83b8" providerId="ADAL" clId="{11AE3BF0-3644-457A-B04C-E26BB64F797E}"/>
    <pc:docChg chg="custSel addSld delSld modSld">
      <pc:chgData name="Ashitosh Kamble" userId="8ab16b66-2a15-4d2d-9bba-ec1dc46f83b8" providerId="ADAL" clId="{11AE3BF0-3644-457A-B04C-E26BB64F797E}" dt="2024-07-16T08:55:02.555" v="475" actId="20577"/>
      <pc:docMkLst>
        <pc:docMk/>
      </pc:docMkLst>
      <pc:sldChg chg="modSp mod">
        <pc:chgData name="Ashitosh Kamble" userId="8ab16b66-2a15-4d2d-9bba-ec1dc46f83b8" providerId="ADAL" clId="{11AE3BF0-3644-457A-B04C-E26BB64F797E}" dt="2024-07-16T08:55:02.555" v="475" actId="20577"/>
        <pc:sldMkLst>
          <pc:docMk/>
          <pc:sldMk cId="2169811378" sldId="264"/>
        </pc:sldMkLst>
        <pc:spChg chg="mod">
          <ac:chgData name="Ashitosh Kamble" userId="8ab16b66-2a15-4d2d-9bba-ec1dc46f83b8" providerId="ADAL" clId="{11AE3BF0-3644-457A-B04C-E26BB64F797E}" dt="2024-07-16T08:55:02.555" v="475" actId="20577"/>
          <ac:spMkLst>
            <pc:docMk/>
            <pc:sldMk cId="2169811378" sldId="264"/>
            <ac:spMk id="2" creationId="{7EF46509-4A01-4467-B0E1-5C0ACF83BA75}"/>
          </ac:spMkLst>
        </pc:spChg>
        <pc:spChg chg="mod">
          <ac:chgData name="Ashitosh Kamble" userId="8ab16b66-2a15-4d2d-9bba-ec1dc46f83b8" providerId="ADAL" clId="{11AE3BF0-3644-457A-B04C-E26BB64F797E}" dt="2024-07-16T08:30:14.527" v="9" actId="20577"/>
          <ac:spMkLst>
            <pc:docMk/>
            <pc:sldMk cId="2169811378" sldId="264"/>
            <ac:spMk id="3" creationId="{3737CC87-9CAE-422D-A0EB-4AA598BC0F96}"/>
          </ac:spMkLst>
        </pc:spChg>
      </pc:sldChg>
      <pc:sldChg chg="addSp modSp new mod">
        <pc:chgData name="Ashitosh Kamble" userId="8ab16b66-2a15-4d2d-9bba-ec1dc46f83b8" providerId="ADAL" clId="{11AE3BF0-3644-457A-B04C-E26BB64F797E}" dt="2024-07-16T08:48:09.981" v="365" actId="14100"/>
        <pc:sldMkLst>
          <pc:docMk/>
          <pc:sldMk cId="2276914824" sldId="2960"/>
        </pc:sldMkLst>
        <pc:spChg chg="mod">
          <ac:chgData name="Ashitosh Kamble" userId="8ab16b66-2a15-4d2d-9bba-ec1dc46f83b8" providerId="ADAL" clId="{11AE3BF0-3644-457A-B04C-E26BB64F797E}" dt="2024-07-16T08:39:44.196" v="69" actId="20577"/>
          <ac:spMkLst>
            <pc:docMk/>
            <pc:sldMk cId="2276914824" sldId="2960"/>
            <ac:spMk id="2" creationId="{2784C54C-4097-D090-B370-BB914ED19879}"/>
          </ac:spMkLst>
        </pc:spChg>
        <pc:spChg chg="add mod">
          <ac:chgData name="Ashitosh Kamble" userId="8ab16b66-2a15-4d2d-9bba-ec1dc46f83b8" providerId="ADAL" clId="{11AE3BF0-3644-457A-B04C-E26BB64F797E}" dt="2024-07-16T08:46:50.821" v="283" actId="20577"/>
          <ac:spMkLst>
            <pc:docMk/>
            <pc:sldMk cId="2276914824" sldId="2960"/>
            <ac:spMk id="5" creationId="{9F5563C5-C4BA-C84C-A1D9-65876DE4627E}"/>
          </ac:spMkLst>
        </pc:spChg>
        <pc:spChg chg="add mod">
          <ac:chgData name="Ashitosh Kamble" userId="8ab16b66-2a15-4d2d-9bba-ec1dc46f83b8" providerId="ADAL" clId="{11AE3BF0-3644-457A-B04C-E26BB64F797E}" dt="2024-07-16T08:47:25" v="286"/>
          <ac:spMkLst>
            <pc:docMk/>
            <pc:sldMk cId="2276914824" sldId="2960"/>
            <ac:spMk id="6" creationId="{667BB1AF-9722-DF0F-A65B-6B9668C39EB3}"/>
          </ac:spMkLst>
        </pc:spChg>
        <pc:spChg chg="add mod">
          <ac:chgData name="Ashitosh Kamble" userId="8ab16b66-2a15-4d2d-9bba-ec1dc46f83b8" providerId="ADAL" clId="{11AE3BF0-3644-457A-B04C-E26BB64F797E}" dt="2024-07-16T08:47:25" v="286"/>
          <ac:spMkLst>
            <pc:docMk/>
            <pc:sldMk cId="2276914824" sldId="2960"/>
            <ac:spMk id="7" creationId="{4B546899-F60E-26D1-97D9-EBBEFC290CCD}"/>
          </ac:spMkLst>
        </pc:spChg>
        <pc:spChg chg="add mod">
          <ac:chgData name="Ashitosh Kamble" userId="8ab16b66-2a15-4d2d-9bba-ec1dc46f83b8" providerId="ADAL" clId="{11AE3BF0-3644-457A-B04C-E26BB64F797E}" dt="2024-07-16T08:48:09.981" v="365" actId="14100"/>
          <ac:spMkLst>
            <pc:docMk/>
            <pc:sldMk cId="2276914824" sldId="2960"/>
            <ac:spMk id="8" creationId="{38BD760C-C22F-D806-C6E4-B8E3B5F97607}"/>
          </ac:spMkLst>
        </pc:spChg>
        <pc:picChg chg="add mod">
          <ac:chgData name="Ashitosh Kamble" userId="8ab16b66-2a15-4d2d-9bba-ec1dc46f83b8" providerId="ADAL" clId="{11AE3BF0-3644-457A-B04C-E26BB64F797E}" dt="2024-07-16T08:47:15.442" v="285" actId="1076"/>
          <ac:picMkLst>
            <pc:docMk/>
            <pc:sldMk cId="2276914824" sldId="2960"/>
            <ac:picMk id="4" creationId="{46BF64BC-50B6-9CDF-741C-BE518305FD78}"/>
          </ac:picMkLst>
        </pc:picChg>
      </pc:sldChg>
      <pc:sldChg chg="del">
        <pc:chgData name="Ashitosh Kamble" userId="8ab16b66-2a15-4d2d-9bba-ec1dc46f83b8" providerId="ADAL" clId="{11AE3BF0-3644-457A-B04C-E26BB64F797E}" dt="2024-07-16T08:30:41.306" v="10" actId="47"/>
        <pc:sldMkLst>
          <pc:docMk/>
          <pc:sldMk cId="3596509020" sldId="2960"/>
        </pc:sldMkLst>
      </pc:sldChg>
      <pc:sldChg chg="del">
        <pc:chgData name="Ashitosh Kamble" userId="8ab16b66-2a15-4d2d-9bba-ec1dc46f83b8" providerId="ADAL" clId="{11AE3BF0-3644-457A-B04C-E26BB64F797E}" dt="2024-07-16T08:30:41.710" v="11" actId="47"/>
        <pc:sldMkLst>
          <pc:docMk/>
          <pc:sldMk cId="2801479820" sldId="2961"/>
        </pc:sldMkLst>
      </pc:sldChg>
      <pc:sldChg chg="addSp modSp new mod">
        <pc:chgData name="Ashitosh Kamble" userId="8ab16b66-2a15-4d2d-9bba-ec1dc46f83b8" providerId="ADAL" clId="{11AE3BF0-3644-457A-B04C-E26BB64F797E}" dt="2024-07-16T08:54:49.321" v="467" actId="1076"/>
        <pc:sldMkLst>
          <pc:docMk/>
          <pc:sldMk cId="3207014465" sldId="2961"/>
        </pc:sldMkLst>
        <pc:spChg chg="mod">
          <ac:chgData name="Ashitosh Kamble" userId="8ab16b66-2a15-4d2d-9bba-ec1dc46f83b8" providerId="ADAL" clId="{11AE3BF0-3644-457A-B04C-E26BB64F797E}" dt="2024-07-16T08:54:49.321" v="467" actId="1076"/>
          <ac:spMkLst>
            <pc:docMk/>
            <pc:sldMk cId="3207014465" sldId="2961"/>
            <ac:spMk id="2" creationId="{7C60A986-B0AA-DC32-64E9-D21D872FF514}"/>
          </ac:spMkLst>
        </pc:spChg>
        <pc:picChg chg="add mod">
          <ac:chgData name="Ashitosh Kamble" userId="8ab16b66-2a15-4d2d-9bba-ec1dc46f83b8" providerId="ADAL" clId="{11AE3BF0-3644-457A-B04C-E26BB64F797E}" dt="2024-07-16T08:54:08.050" v="437" actId="208"/>
          <ac:picMkLst>
            <pc:docMk/>
            <pc:sldMk cId="3207014465" sldId="2961"/>
            <ac:picMk id="4" creationId="{1E9A5BAA-7859-02C5-EEA9-A722001BEA5E}"/>
          </ac:picMkLst>
        </pc:picChg>
      </pc:sldChg>
    </pc:docChg>
  </pc:docChgLst>
  <pc:docChgLst>
    <pc:chgData name="Ashitosh Kamble" userId="8ab16b66-2a15-4d2d-9bba-ec1dc46f83b8" providerId="ADAL" clId="{6F37DC6F-1FFB-44F8-997B-2902F8D75BC0}"/>
    <pc:docChg chg="custSel modSld">
      <pc:chgData name="Ashitosh Kamble" userId="8ab16b66-2a15-4d2d-9bba-ec1dc46f83b8" providerId="ADAL" clId="{6F37DC6F-1FFB-44F8-997B-2902F8D75BC0}" dt="2024-07-29T04:40:58.055" v="23" actId="20577"/>
      <pc:docMkLst>
        <pc:docMk/>
      </pc:docMkLst>
      <pc:sldChg chg="addSp delSp modSp mod">
        <pc:chgData name="Ashitosh Kamble" userId="8ab16b66-2a15-4d2d-9bba-ec1dc46f83b8" providerId="ADAL" clId="{6F37DC6F-1FFB-44F8-997B-2902F8D75BC0}" dt="2024-07-29T04:40:58.055" v="23" actId="20577"/>
        <pc:sldMkLst>
          <pc:docMk/>
          <pc:sldMk cId="2916536764" sldId="2958"/>
        </pc:sldMkLst>
        <pc:spChg chg="mod">
          <ac:chgData name="Ashitosh Kamble" userId="8ab16b66-2a15-4d2d-9bba-ec1dc46f83b8" providerId="ADAL" clId="{6F37DC6F-1FFB-44F8-997B-2902F8D75BC0}" dt="2024-07-29T04:40:58.055" v="23" actId="20577"/>
          <ac:spMkLst>
            <pc:docMk/>
            <pc:sldMk cId="2916536764" sldId="2958"/>
            <ac:spMk id="7" creationId="{22556FCE-E1AB-4682-9E8D-A5824C6BB4BA}"/>
          </ac:spMkLst>
        </pc:spChg>
        <pc:picChg chg="del">
          <ac:chgData name="Ashitosh Kamble" userId="8ab16b66-2a15-4d2d-9bba-ec1dc46f83b8" providerId="ADAL" clId="{6F37DC6F-1FFB-44F8-997B-2902F8D75BC0}" dt="2024-07-29T04:40:45.990" v="0" actId="478"/>
          <ac:picMkLst>
            <pc:docMk/>
            <pc:sldMk cId="2916536764" sldId="2958"/>
            <ac:picMk id="3" creationId="{C013A9DA-0EAF-038B-2BF0-AA05A1A0CCF7}"/>
          </ac:picMkLst>
        </pc:picChg>
        <pc:picChg chg="add">
          <ac:chgData name="Ashitosh Kamble" userId="8ab16b66-2a15-4d2d-9bba-ec1dc46f83b8" providerId="ADAL" clId="{6F37DC6F-1FFB-44F8-997B-2902F8D75BC0}" dt="2024-07-29T04:40:46.736" v="1" actId="22"/>
          <ac:picMkLst>
            <pc:docMk/>
            <pc:sldMk cId="2916536764" sldId="2958"/>
            <ac:picMk id="4" creationId="{48F18EDF-D7B9-4FEE-813E-52D67742E2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2E5A-0C6F-417D-B995-6DF923110FB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8832-C1C2-4DB8-A28A-48197E75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owder Metallu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colorful&#10;&#10;Description automatically generated">
            <a:extLst>
              <a:ext uri="{FF2B5EF4-FFF2-40B4-BE49-F238E27FC236}">
                <a16:creationId xmlns:a16="http://schemas.microsoft.com/office/drawing/2014/main" id="{28A14AA8-ACE6-4F20-ADAA-82D10C30B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C6D013-AECF-4B44-A185-77172BF99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1530" y="2509828"/>
            <a:ext cx="7354219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7D7F2E5-E251-49FF-A578-7BAD4A9D2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850" y="3078947"/>
            <a:ext cx="735389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subtitle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70FC2E-7A0E-4E51-B9E4-DE51BFD57C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593" y="3555497"/>
            <a:ext cx="735389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Presenter name | Date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01DF4-C6B3-4E54-BC60-932383250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5" y="1009568"/>
            <a:ext cx="5562607" cy="4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624473"/>
            <a:ext cx="11311401" cy="4393515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636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1677894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F30F5-BF20-4729-81E1-DBAFD586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833"/>
            <a:ext cx="9144000" cy="75713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11DDD-BA39-42D3-A04C-8DA3BB37D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A5D2A1-E061-4EEB-8791-B27CD987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D6B834-F7AA-4D3C-8674-B5B1FF8F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33A0A-0784-4A96-8F0D-316A3A94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ECDC-C567-4578-A81E-90C3326C8A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3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61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8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9739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8911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88966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B537198-063D-42B0-ADCF-C5640CD03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1B50B1-59E2-4F5E-B8A8-3504010DD0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664" y="2246735"/>
            <a:ext cx="6312228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9D5FE7-2C6A-4F59-980E-85E5F90CD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6939" y="2794698"/>
            <a:ext cx="6311953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8C3459-B0B0-43E0-85AF-B557E0C867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3243" y="3578715"/>
            <a:ext cx="3386543" cy="4308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41B509-B4C0-4920-A821-33256EC3B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3243" y="4253902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5AB92F6-458A-4872-9F17-3ACCB5A2E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3243" y="4896986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30902E4-05B2-4C96-AB0B-B9648C133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3243" y="5186598"/>
            <a:ext cx="3881032" cy="2896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4043989-50F2-4EBE-B45F-AEB64F5567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3243" y="5587878"/>
            <a:ext cx="3881032" cy="28961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www.gknpm.com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C9C2C77-7C32-43B7-8AFB-70C3960FA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3243" y="4581870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E1A508-728B-4226-9734-2DBB7F394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6" y="6207672"/>
            <a:ext cx="413729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6039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6596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7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391B2-4286-491B-B618-15AE9BF9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85156"/>
            <a:ext cx="5394842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3C0DA3-BE3E-4791-960A-3046246ABA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785156"/>
            <a:ext cx="5647200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92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798" y="1664118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3DCA9DF-EBB5-4F19-9E6C-7C79749067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2" y="1664118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413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691551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56174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95856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2" y="1595856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421260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4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4"/>
        </a:buBlip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orient="horz" pos="3725">
          <p15:clr>
            <a:srgbClr val="F26B43"/>
          </p15:clr>
        </p15:guide>
        <p15:guide id="4" pos="271">
          <p15:clr>
            <a:srgbClr val="F26B43"/>
          </p15:clr>
        </p15:guide>
        <p15:guide id="5" pos="7403">
          <p15:clr>
            <a:srgbClr val="F26B43"/>
          </p15:clr>
        </p15:guide>
        <p15:guide id="6" pos="3899">
          <p15:clr>
            <a:srgbClr val="F26B43"/>
          </p15:clr>
        </p15:guide>
        <p15:guide id="7" pos="3781">
          <p15:clr>
            <a:srgbClr val="F26B43"/>
          </p15:clr>
        </p15:guide>
        <p15:guide id="10" pos="153">
          <p15:clr>
            <a:srgbClr val="F26B43"/>
          </p15:clr>
        </p15:guide>
        <p15:guide id="11" pos="7519">
          <p15:clr>
            <a:srgbClr val="F26B43"/>
          </p15:clr>
        </p15:guide>
        <p15:guide id="12" pos="2567">
          <p15:clr>
            <a:srgbClr val="F26B43"/>
          </p15:clr>
        </p15:guide>
        <p15:guide id="13" pos="2681">
          <p15:clr>
            <a:srgbClr val="F26B43"/>
          </p15:clr>
        </p15:guide>
        <p15:guide id="14" pos="4979">
          <p15:clr>
            <a:srgbClr val="F26B43"/>
          </p15:clr>
        </p15:guide>
        <p15:guide id="15" pos="510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21718F2-03BB-4E06-9630-C41CFE12CE1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38286"/>
            <a:ext cx="7478823" cy="4542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558AE-D479-45A0-8492-DFF4989E7A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9" y="6236834"/>
            <a:ext cx="4175620" cy="36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6E39E-543D-4A41-B650-B4D0CDD7DBCA}"/>
              </a:ext>
            </a:extLst>
          </p:cNvPr>
          <p:cNvSpPr txBox="1"/>
          <p:nvPr userDrawn="1"/>
        </p:nvSpPr>
        <p:spPr>
          <a:xfrm>
            <a:off x="3471569" y="6359451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The information in this presentation is copyrighted and confidential and may not be </a:t>
            </a:r>
          </a:p>
          <a:p>
            <a:r>
              <a:rPr lang="en-US" sz="700" dirty="0">
                <a:solidFill>
                  <a:schemeClr val="accent5"/>
                </a:solidFill>
              </a:rPr>
              <a:t>disclosed to or used by any third party without the permission of GKN Powder Metallurgy.</a:t>
            </a:r>
          </a:p>
        </p:txBody>
      </p:sp>
    </p:spTree>
    <p:extLst>
      <p:ext uri="{BB962C8B-B14F-4D97-AF65-F5344CB8AC3E}">
        <p14:creationId xmlns:p14="http://schemas.microsoft.com/office/powerpoint/2010/main" val="69859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4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624F63-347A-417A-839C-26002F7D8BE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  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38286"/>
            <a:ext cx="7478823" cy="4542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92A8B-EF0B-4EAA-A756-085D08AB30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9" y="6236834"/>
            <a:ext cx="4175620" cy="36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4BBE01-C9B0-47BF-B015-E802F7BD57CE}"/>
              </a:ext>
            </a:extLst>
          </p:cNvPr>
          <p:cNvSpPr txBox="1"/>
          <p:nvPr userDrawn="1"/>
        </p:nvSpPr>
        <p:spPr>
          <a:xfrm>
            <a:off x="3471569" y="6359451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The information in this presentation is copyrighted and confidential and may not be </a:t>
            </a:r>
          </a:p>
          <a:p>
            <a:r>
              <a:rPr lang="en-US" sz="700" dirty="0">
                <a:solidFill>
                  <a:schemeClr val="accent5"/>
                </a:solidFill>
              </a:rPr>
              <a:t>disclosed to or used by any third party without the permission of GKN Powder Metallurgy.</a:t>
            </a:r>
          </a:p>
        </p:txBody>
      </p:sp>
    </p:spTree>
    <p:extLst>
      <p:ext uri="{BB962C8B-B14F-4D97-AF65-F5344CB8AC3E}">
        <p14:creationId xmlns:p14="http://schemas.microsoft.com/office/powerpoint/2010/main" val="34454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3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556FCE-E1AB-4682-9E8D-A5824C6B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88" y="396290"/>
            <a:ext cx="10120989" cy="295466"/>
          </a:xfrm>
        </p:spPr>
        <p:txBody>
          <a:bodyPr/>
          <a:lstStyle/>
          <a:p>
            <a:r>
              <a:rPr lang="en-US" sz="2400" dirty="0"/>
              <a:t>After : Gap Closed on Rotary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18EDF-D7B9-4FEE-813E-52D67742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1190625"/>
            <a:ext cx="45910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6764"/>
      </p:ext>
    </p:extLst>
  </p:cSld>
  <p:clrMapOvr>
    <a:masterClrMapping/>
  </p:clrMapOvr>
</p:sld>
</file>

<file path=ppt/theme/theme1.xml><?xml version="1.0" encoding="utf-8"?>
<a:theme xmlns:a="http://schemas.openxmlformats.org/drawingml/2006/main" name="1_Header and Divider PM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GKN Plc Template_16x9.potx" id="{8583DF32-5E62-4751-A4F0-C73F21B866DB}" vid="{76E4985E-ED8F-4449-A6EE-AE26EC0A328B}"/>
    </a:ext>
  </a:extLst>
</a:theme>
</file>

<file path=ppt/theme/theme2.xml><?xml version="1.0" encoding="utf-8"?>
<a:theme xmlns:a="http://schemas.openxmlformats.org/drawingml/2006/main" name="Content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GKN Plc Template_16x9.potx" id="{8583DF32-5E62-4751-A4F0-C73F21B866DB}" vid="{E4147BBE-F60C-40A4-9081-C4653F6487E5}"/>
    </a:ext>
  </a:extLst>
</a:theme>
</file>

<file path=ppt/theme/theme3.xml><?xml version="1.0" encoding="utf-8"?>
<a:theme xmlns:a="http://schemas.openxmlformats.org/drawingml/2006/main" name="Blank Content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GKN Plc Template_16x9.potx" id="{8583DF32-5E62-4751-A4F0-C73F21B866DB}" vid="{E4147BBE-F60C-40A4-9081-C4653F6487E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8D07689F9FC488CE3BC0C5C48FE5F" ma:contentTypeVersion="1" ma:contentTypeDescription="Create a new document." ma:contentTypeScope="" ma:versionID="475021ac9efc3e9e880fd879056370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DC582-BEB2-4DDD-AE19-2C05C171F07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1ED1AA-1F0D-4980-B18B-0A41326DF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F39EE-41E2-4D15-B186-70744FD2E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642088af-aced-4eda-a6fa-eae41649b615}" enabled="1" method="Standard" siteId="{dbc092dd-8f08-40fe-8d3f-be680e7718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9371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Univers</vt:lpstr>
      <vt:lpstr>Univia Pro</vt:lpstr>
      <vt:lpstr>1_Header and Divider PM</vt:lpstr>
      <vt:lpstr>Content</vt:lpstr>
      <vt:lpstr>Blank Content</vt:lpstr>
      <vt:lpstr>After : Gap Closed on Rotary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Eve</dc:creator>
  <cp:lastModifiedBy>Ashitosh Kamble</cp:lastModifiedBy>
  <cp:revision>174</cp:revision>
  <dcterms:created xsi:type="dcterms:W3CDTF">2021-05-06T18:01:14Z</dcterms:created>
  <dcterms:modified xsi:type="dcterms:W3CDTF">2024-07-29T04:41:01Z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0x010100AAF8D07689F9FC488CE3BC0C5C48FE5F</vt:lpwstr>
  </property>
</Properties>
</file>