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1EF"/>
    <a:srgbClr val="FFFFFF"/>
    <a:srgbClr val="00CC66"/>
    <a:srgbClr val="0000FF"/>
    <a:srgbClr val="3333FF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80" d="100"/>
          <a:sy n="80" d="100"/>
        </p:scale>
        <p:origin x="-888" y="-294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30-07-2024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30-07-2024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M/C Shop: Thread Rolling Machine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55617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400" b="1" dirty="0"/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 smtClean="0">
                <a:solidFill>
                  <a:prstClr val="black"/>
                </a:solidFill>
                <a:latin typeface="Verdana" pitchFamily="34" charset="0"/>
              </a:rPr>
              <a:t>Input </a:t>
            </a:r>
            <a:r>
              <a:rPr lang="en-US" altLang="en-US" sz="1200" b="1" dirty="0">
                <a:solidFill>
                  <a:prstClr val="black"/>
                </a:solidFill>
                <a:latin typeface="Verdana" pitchFamily="34" charset="0"/>
              </a:rPr>
              <a:t>and output separate table not provided 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925511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prstClr val="black"/>
                </a:solidFill>
                <a:latin typeface="Verdana" pitchFamily="34" charset="0"/>
              </a:rPr>
              <a:t>Input and output table provided separately for thread rolling machine</a:t>
            </a:r>
            <a:endParaRPr lang="en-US" altLang="en-US" sz="1200" b="1" dirty="0">
              <a:solidFill>
                <a:prstClr val="black"/>
              </a:solidFill>
              <a:latin typeface="Verdana" pitchFamily="34" charset="0"/>
            </a:endParaRPr>
          </a:p>
          <a:p>
            <a:pPr lvl="0" fontAlgn="ctr">
              <a:defRPr/>
            </a:pPr>
            <a:endParaRPr 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</a:t>
            </a:r>
            <a:r>
              <a:rPr lang="en-US" altLang="en-US" sz="2400" b="1" smtClean="0">
                <a:solidFill>
                  <a:srgbClr val="0000FF"/>
                </a:solidFill>
                <a:latin typeface="Trebuchet MS" pitchFamily="34" charset="0"/>
              </a:rPr>
              <a:t>:- </a:t>
            </a:r>
            <a:r>
              <a:rPr lang="en-US" altLang="en-US" sz="2400" b="1">
                <a:solidFill>
                  <a:srgbClr val="58B1EF"/>
                </a:solidFill>
                <a:latin typeface="Trebuchet MS" pitchFamily="34" charset="0"/>
              </a:rPr>
              <a:t>O</a:t>
            </a:r>
            <a:r>
              <a:rPr lang="en-US" altLang="en-US" sz="2400" b="1" smtClean="0">
                <a:solidFill>
                  <a:srgbClr val="58B1EF"/>
                </a:solidFill>
                <a:latin typeface="Trebuchet MS" pitchFamily="34" charset="0"/>
              </a:rPr>
              <a:t>ccurrence </a:t>
            </a:r>
            <a:r>
              <a:rPr lang="en-US" altLang="en-US" sz="2400" b="1" dirty="0" smtClean="0">
                <a:solidFill>
                  <a:srgbClr val="58B1EF"/>
                </a:solidFill>
                <a:latin typeface="Trebuchet MS" pitchFamily="34" charset="0"/>
              </a:rPr>
              <a:t>Side</a:t>
            </a:r>
            <a:endParaRPr lang="en-US" altLang="en-US" sz="2800" b="1" dirty="0">
              <a:solidFill>
                <a:srgbClr val="58B1EF"/>
              </a:solidFill>
              <a:latin typeface="Trebuchet MS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423" y="1821748"/>
            <a:ext cx="5334916" cy="3320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0" y="1643609"/>
            <a:ext cx="3703240" cy="3655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13734</TotalTime>
  <Words>35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1043</cp:revision>
  <cp:lastPrinted>2019-08-28T10:37:47Z</cp:lastPrinted>
  <dcterms:created xsi:type="dcterms:W3CDTF">2018-06-27T12:52:45Z</dcterms:created>
  <dcterms:modified xsi:type="dcterms:W3CDTF">2024-07-30T13:13:04Z</dcterms:modified>
</cp:coreProperties>
</file>