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notesMasterIdLst>
    <p:notesMasterId r:id="rId3"/>
  </p:notesMasterIdLst>
  <p:sldIdLst>
    <p:sldId id="666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13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B1EF"/>
    <a:srgbClr val="FFFFFF"/>
    <a:srgbClr val="00CC66"/>
    <a:srgbClr val="0000FF"/>
    <a:srgbClr val="3333FF"/>
    <a:srgbClr val="DDD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34"/>
  </p:normalViewPr>
  <p:slideViewPr>
    <p:cSldViewPr snapToGrid="0" snapToObjects="1">
      <p:cViewPr>
        <p:scale>
          <a:sx n="80" d="100"/>
          <a:sy n="80" d="100"/>
        </p:scale>
        <p:origin x="-888" y="-294"/>
      </p:cViewPr>
      <p:guideLst>
        <p:guide orient="horz" pos="413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337607-064E-4344-A7FB-B01B14816634}" type="datetimeFigureOut">
              <a:rPr lang="en-IN" smtClean="0"/>
              <a:pPr/>
              <a:t>30-07-2024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8B5482-222C-4852-BF54-DC27D88007AC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59042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30-07-2024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420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30-07-2024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2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30-07-2024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0205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D32064E2-1C81-41B5-9A63-74A45D00854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33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30-07-2024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022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30-07-2024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652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30-07-2024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46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30-07-2024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910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30-07-2024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814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30-07-2024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548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30-07-2024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64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30-07-2024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1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30-07-2024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Line 57"/>
          <p:cNvSpPr>
            <a:spLocks noChangeShapeType="1"/>
          </p:cNvSpPr>
          <p:nvPr userDrawn="1"/>
        </p:nvSpPr>
        <p:spPr bwMode="auto">
          <a:xfrm>
            <a:off x="0" y="79516"/>
            <a:ext cx="1016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>
              <a:solidFill>
                <a:prstClr val="black"/>
              </a:solidFill>
            </a:endParaRPr>
          </a:p>
        </p:txBody>
      </p:sp>
      <p:sp>
        <p:nvSpPr>
          <p:cNvPr id="8" name="Line 58"/>
          <p:cNvSpPr>
            <a:spLocks noChangeShapeType="1"/>
          </p:cNvSpPr>
          <p:nvPr userDrawn="1"/>
        </p:nvSpPr>
        <p:spPr bwMode="auto">
          <a:xfrm>
            <a:off x="0" y="790716"/>
            <a:ext cx="1016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>
              <a:solidFill>
                <a:prstClr val="black"/>
              </a:solidFill>
            </a:endParaRPr>
          </a:p>
        </p:txBody>
      </p:sp>
      <p:pic>
        <p:nvPicPr>
          <p:cNvPr id="9" name="Picture 71" descr="pic00491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9808" y="35067"/>
            <a:ext cx="17272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64"/>
          <p:cNvSpPr>
            <a:spLocks noChangeArrowheads="1"/>
          </p:cNvSpPr>
          <p:nvPr userDrawn="1"/>
        </p:nvSpPr>
        <p:spPr bwMode="auto">
          <a:xfrm>
            <a:off x="0" y="6400800"/>
            <a:ext cx="12192000" cy="457200"/>
          </a:xfrm>
          <a:prstGeom prst="rect">
            <a:avLst/>
          </a:prstGeom>
          <a:solidFill>
            <a:srgbClr val="003777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  <a:defRPr/>
            </a:pPr>
            <a:endParaRPr lang="it-IT" altLang="en-US" sz="1400" smtClean="0">
              <a:solidFill>
                <a:srgbClr val="EEECE1"/>
              </a:solidFill>
              <a:latin typeface="GillSans"/>
            </a:endParaRPr>
          </a:p>
        </p:txBody>
      </p:sp>
    </p:spTree>
    <p:extLst>
      <p:ext uri="{BB962C8B-B14F-4D97-AF65-F5344CB8AC3E}">
        <p14:creationId xmlns:p14="http://schemas.microsoft.com/office/powerpoint/2010/main" val="3026387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274" y="251356"/>
            <a:ext cx="1232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33CC"/>
                </a:solidFill>
              </a:rPr>
              <a:t>EVIDENSES</a:t>
            </a:r>
            <a:endParaRPr lang="en-IN" b="1" dirty="0">
              <a:solidFill>
                <a:srgbClr val="0033CC"/>
              </a:solidFill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7636933" y="1315623"/>
            <a:ext cx="2345267" cy="309958"/>
          </a:xfrm>
          <a:prstGeom prst="rect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57200">
              <a:buClr>
                <a:srgbClr val="00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sz="1400" b="1">
                <a:solidFill>
                  <a:srgbClr val="000000"/>
                </a:solidFill>
                <a:ea typeface="Lucida Sans Unicode" pitchFamily="34" charset="0"/>
                <a:cs typeface="Lucida Sans Unicode" pitchFamily="34" charset="0"/>
              </a:rPr>
              <a:t>AFTER</a:t>
            </a: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1900769" y="1321973"/>
            <a:ext cx="2063751" cy="309958"/>
          </a:xfrm>
          <a:prstGeom prst="rect">
            <a:avLst/>
          </a:prstGeom>
          <a:noFill/>
          <a:ln w="38160">
            <a:solidFill>
              <a:srgbClr val="FF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57200">
              <a:buClr>
                <a:srgbClr val="00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sz="1400" b="1">
                <a:solidFill>
                  <a:srgbClr val="000000"/>
                </a:solidFill>
                <a:ea typeface="Lucida Sans Unicode" pitchFamily="34" charset="0"/>
                <a:cs typeface="Lucida Sans Unicode" pitchFamily="34" charset="0"/>
              </a:rPr>
              <a:t>BEFORE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321733" y="1631931"/>
            <a:ext cx="5266267" cy="3702069"/>
          </a:xfrm>
          <a:prstGeom prst="rect">
            <a:avLst/>
          </a:prstGeom>
          <a:noFill/>
          <a:ln w="3816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 defTabSz="457200">
              <a:buClr>
                <a:srgbClr val="000000"/>
              </a:buClr>
            </a:pPr>
            <a:endParaRPr lang="en-US" altLang="en-US">
              <a:solidFill>
                <a:prstClr val="white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304800" y="914403"/>
            <a:ext cx="11531600" cy="371513"/>
          </a:xfrm>
          <a:prstGeom prst="rect">
            <a:avLst/>
          </a:prstGeom>
          <a:noFill/>
          <a:ln w="38160">
            <a:solidFill>
              <a:srgbClr val="00008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457200">
              <a:buClr>
                <a:srgbClr val="00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b="1" dirty="0" smtClean="0">
                <a:solidFill>
                  <a:srgbClr val="000000"/>
                </a:solidFill>
                <a:cs typeface="Lucida Sans Unicode" pitchFamily="34" charset="0"/>
              </a:rPr>
              <a:t>M/C Shop: Thread Rolling Machine</a:t>
            </a:r>
            <a:endParaRPr lang="en-US" altLang="en-US" sz="1600" dirty="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7" name="Line 14"/>
          <p:cNvSpPr>
            <a:spLocks noChangeShapeType="1"/>
          </p:cNvSpPr>
          <p:nvPr/>
        </p:nvSpPr>
        <p:spPr bwMode="auto">
          <a:xfrm flipV="1">
            <a:off x="1422400" y="639766"/>
            <a:ext cx="10769600" cy="4603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6197600" y="1643610"/>
            <a:ext cx="5384800" cy="3690393"/>
          </a:xfrm>
          <a:prstGeom prst="rect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 defTabSz="457200">
              <a:buClr>
                <a:srgbClr val="000000"/>
              </a:buClr>
            </a:pPr>
            <a:endParaRPr lang="en-US" altLang="en-US">
              <a:solidFill>
                <a:prstClr val="white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06917" y="5424488"/>
            <a:ext cx="5298016" cy="556179"/>
          </a:xfrm>
          <a:prstGeom prst="rect">
            <a:avLst/>
          </a:prstGeom>
          <a:noFill/>
          <a:ln w="38160">
            <a:solidFill>
              <a:srgbClr val="FF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457200">
              <a:spcBef>
                <a:spcPct val="50000"/>
              </a:spcBef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200" b="1" dirty="0">
                <a:solidFill>
                  <a:srgbClr val="C0504D"/>
                </a:solidFill>
                <a:latin typeface="Verdana" pitchFamily="34" charset="0"/>
              </a:rPr>
              <a:t>Problem/Present Status</a:t>
            </a:r>
            <a:r>
              <a:rPr lang="en-US" altLang="en-US" sz="1200" b="1" dirty="0" smtClean="0">
                <a:solidFill>
                  <a:srgbClr val="C0504D"/>
                </a:solidFill>
                <a:latin typeface="Verdana" pitchFamily="34" charset="0"/>
              </a:rPr>
              <a:t>:</a:t>
            </a:r>
            <a:endParaRPr lang="en-US" altLang="en-US" sz="1400" b="1" dirty="0"/>
          </a:p>
          <a:p>
            <a:pPr defTabSz="457200">
              <a:spcBef>
                <a:spcPct val="50000"/>
              </a:spcBef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200" b="1" dirty="0" smtClean="0">
                <a:solidFill>
                  <a:prstClr val="black"/>
                </a:solidFill>
                <a:latin typeface="Verdana" pitchFamily="34" charset="0"/>
              </a:rPr>
              <a:t>Input </a:t>
            </a:r>
            <a:r>
              <a:rPr lang="en-US" altLang="en-US" sz="1200" b="1" dirty="0">
                <a:solidFill>
                  <a:prstClr val="black"/>
                </a:solidFill>
                <a:latin typeface="Verdana" pitchFamily="34" charset="0"/>
              </a:rPr>
              <a:t>and output separate table not provided </a:t>
            </a:r>
            <a:endParaRPr lang="en-US" altLang="en-US" sz="1200" b="1" dirty="0" smtClean="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6197600" y="5429250"/>
            <a:ext cx="5283200" cy="925511"/>
          </a:xfrm>
          <a:prstGeom prst="rect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457200">
              <a:spcBef>
                <a:spcPct val="50000"/>
              </a:spcBef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200" b="1" dirty="0">
                <a:solidFill>
                  <a:srgbClr val="00B050"/>
                </a:solidFill>
                <a:latin typeface="Verdana" pitchFamily="34" charset="0"/>
              </a:rPr>
              <a:t>Countermeasure</a:t>
            </a:r>
            <a:r>
              <a:rPr lang="en-US" altLang="en-US" sz="1200" b="1" dirty="0" smtClean="0">
                <a:solidFill>
                  <a:srgbClr val="00B050"/>
                </a:solidFill>
                <a:latin typeface="Verdana" pitchFamily="34" charset="0"/>
              </a:rPr>
              <a:t>: </a:t>
            </a:r>
          </a:p>
          <a:p>
            <a:pPr defTabSz="457200">
              <a:spcBef>
                <a:spcPct val="50000"/>
              </a:spcBef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prstClr val="black"/>
                </a:solidFill>
                <a:latin typeface="Verdana" pitchFamily="34" charset="0"/>
              </a:rPr>
              <a:t>Input and output table provided separately for thread rolling machine</a:t>
            </a:r>
            <a:endParaRPr lang="en-US" altLang="en-US" sz="1200" b="1" dirty="0">
              <a:solidFill>
                <a:prstClr val="black"/>
              </a:solidFill>
              <a:latin typeface="Verdana" pitchFamily="34" charset="0"/>
            </a:endParaRPr>
          </a:p>
          <a:p>
            <a:pPr lvl="0" fontAlgn="ctr">
              <a:defRPr/>
            </a:pPr>
            <a:endParaRPr lang="en-US" sz="1200" b="1" dirty="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2" name="Rectangle 32"/>
          <p:cNvSpPr>
            <a:spLocks noChangeArrowheads="1"/>
          </p:cNvSpPr>
          <p:nvPr/>
        </p:nvSpPr>
        <p:spPr bwMode="auto">
          <a:xfrm>
            <a:off x="1930400" y="76200"/>
            <a:ext cx="721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2400" b="1" dirty="0" smtClean="0">
                <a:solidFill>
                  <a:srgbClr val="0000FF"/>
                </a:solidFill>
                <a:latin typeface="Trebuchet MS" pitchFamily="34" charset="0"/>
              </a:rPr>
              <a:t>Countermeasure</a:t>
            </a:r>
            <a:r>
              <a:rPr lang="en-US" altLang="en-US" sz="2400" b="1" smtClean="0">
                <a:solidFill>
                  <a:srgbClr val="0000FF"/>
                </a:solidFill>
                <a:latin typeface="Trebuchet MS" pitchFamily="34" charset="0"/>
              </a:rPr>
              <a:t>:- </a:t>
            </a:r>
            <a:r>
              <a:rPr lang="en-US" altLang="en-US" sz="2400" b="1">
                <a:solidFill>
                  <a:srgbClr val="58B1EF"/>
                </a:solidFill>
                <a:latin typeface="Trebuchet MS" pitchFamily="34" charset="0"/>
              </a:rPr>
              <a:t>O</a:t>
            </a:r>
            <a:r>
              <a:rPr lang="en-US" altLang="en-US" sz="2400" b="1" smtClean="0">
                <a:solidFill>
                  <a:srgbClr val="58B1EF"/>
                </a:solidFill>
                <a:latin typeface="Trebuchet MS" pitchFamily="34" charset="0"/>
              </a:rPr>
              <a:t>ccurrence </a:t>
            </a:r>
            <a:r>
              <a:rPr lang="en-US" altLang="en-US" sz="2400" b="1" dirty="0" smtClean="0">
                <a:solidFill>
                  <a:srgbClr val="58B1EF"/>
                </a:solidFill>
                <a:latin typeface="Trebuchet MS" pitchFamily="34" charset="0"/>
              </a:rPr>
              <a:t>Side</a:t>
            </a:r>
            <a:endParaRPr lang="en-US" altLang="en-US" sz="2800" b="1" dirty="0">
              <a:solidFill>
                <a:srgbClr val="58B1EF"/>
              </a:solidFill>
              <a:latin typeface="Trebuchet MS" pitchFamily="34" charset="0"/>
            </a:endParaRP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6423" y="1821748"/>
            <a:ext cx="5334916" cy="3320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280" y="1643609"/>
            <a:ext cx="3703240" cy="3655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810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13734</TotalTime>
  <Words>35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2_Office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ADMINPC</cp:lastModifiedBy>
  <cp:revision>1043</cp:revision>
  <cp:lastPrinted>2019-08-28T10:37:47Z</cp:lastPrinted>
  <dcterms:created xsi:type="dcterms:W3CDTF">2018-06-27T12:52:45Z</dcterms:created>
  <dcterms:modified xsi:type="dcterms:W3CDTF">2024-07-30T13:13:04Z</dcterms:modified>
</cp:coreProperties>
</file>