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66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1EF"/>
    <a:srgbClr val="FFFFFF"/>
    <a:srgbClr val="00CC66"/>
    <a:srgbClr val="0000FF"/>
    <a:srgbClr val="3333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34"/>
  </p:normalViewPr>
  <p:slideViewPr>
    <p:cSldViewPr snapToGrid="0" snapToObjects="1">
      <p:cViewPr>
        <p:scale>
          <a:sx n="80" d="100"/>
          <a:sy n="80" d="100"/>
        </p:scale>
        <p:origin x="-888" y="-294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30-07-2024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2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32064E2-1C81-41B5-9A63-74A45D008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9" name="Picture 71" descr="pic0049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08" y="35067"/>
            <a:ext cx="1727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003777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 smtClean="0">
              <a:solidFill>
                <a:srgbClr val="EEECE1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0263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4" y="251356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EVIDENSES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36933" y="1315623"/>
            <a:ext cx="2345267" cy="30995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00769" y="1321973"/>
            <a:ext cx="2063751" cy="30995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1733" y="1631931"/>
            <a:ext cx="5266267" cy="370206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914403"/>
            <a:ext cx="115316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cs typeface="Lucida Sans Unicode" pitchFamily="34" charset="0"/>
              </a:rPr>
              <a:t>FINAL INSPECTION: ‘Q’ GATE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1422400" y="639766"/>
            <a:ext cx="107696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97600" y="1643610"/>
            <a:ext cx="5384800" cy="3690393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6917" y="5424488"/>
            <a:ext cx="5298016" cy="74084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  <a:endParaRPr lang="en-US" altLang="en-US" sz="1400" b="1" dirty="0"/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Lock </a:t>
            </a:r>
            <a:r>
              <a:rPr lang="en-US" altLang="en-US" sz="1200" b="1" dirty="0">
                <a:solidFill>
                  <a:prstClr val="black"/>
                </a:solidFill>
                <a:latin typeface="Verdana" pitchFamily="34" charset="0"/>
              </a:rPr>
              <a:t>and key not available at </a:t>
            </a: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final inspection stage red and yellow open </a:t>
            </a: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bin provided</a:t>
            </a: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97600" y="5429250"/>
            <a:ext cx="5283200" cy="494624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</a:p>
          <a:p>
            <a:pPr lvl="0" fontAlgn="ctr">
              <a:defRPr/>
            </a:pPr>
            <a:endParaRPr lang="en-US" sz="1400" b="1" dirty="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930400" y="76200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</a:t>
            </a:r>
            <a:r>
              <a:rPr lang="en-US" altLang="en-US" sz="2400" b="1" dirty="0" smtClean="0">
                <a:solidFill>
                  <a:srgbClr val="58B1EF"/>
                </a:solidFill>
                <a:latin typeface="Trebuchet MS" pitchFamily="34" charset="0"/>
              </a:rPr>
              <a:t>Detection Side (Outflow)</a:t>
            </a:r>
            <a:endParaRPr lang="en-US" altLang="en-US" sz="2800" b="1" dirty="0">
              <a:solidFill>
                <a:srgbClr val="58B1EF"/>
              </a:solidFill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r="42478" b="30384"/>
          <a:stretch/>
        </p:blipFill>
        <p:spPr bwMode="auto">
          <a:xfrm>
            <a:off x="730983" y="1674044"/>
            <a:ext cx="4672280" cy="358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13727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1041</cp:revision>
  <cp:lastPrinted>2019-08-28T10:37:47Z</cp:lastPrinted>
  <dcterms:created xsi:type="dcterms:W3CDTF">2018-06-27T12:52:45Z</dcterms:created>
  <dcterms:modified xsi:type="dcterms:W3CDTF">2024-07-30T12:56:32Z</dcterms:modified>
</cp:coreProperties>
</file>