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sldIdLst>
    <p:sldId id="259" r:id="rId3"/>
  </p:sldIdLst>
  <p:sldSz cx="12192000" cy="6858000"/>
  <p:notesSz cx="9309100" cy="7053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Untitled Section" id="{4F409844-EC94-48F6-A51A-A5F8AB1E6040}">
          <p14:sldIdLst>
            <p14:sldId id="259"/>
            <p14:sldId id="260"/>
            <p14:sldId id="256"/>
            <p14:sldId id="26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F15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972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-67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F322809-3A5D-46E3-B762-E51341681DA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5050" y="528638"/>
            <a:ext cx="4699000" cy="264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50300"/>
            <a:ext cx="7447280" cy="3173968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24113C6-020E-47F6-9219-A729CC3B4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ogoL.jpg">
            <a:extLst>
              <a:ext uri="{FF2B5EF4-FFF2-40B4-BE49-F238E27FC236}">
                <a16:creationId xmlns="" xmlns:a16="http://schemas.microsoft.com/office/drawing/2014/main" id="{D69811A9-9062-4D55-B3EC-693250B10A6B}"/>
              </a:ext>
            </a:extLst>
          </p:cNvPr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574339" y="93178"/>
            <a:ext cx="1414461" cy="51642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CDE3E57E-EC18-4639-83EF-C1FF7B125737}"/>
              </a:ext>
            </a:extLst>
          </p:cNvPr>
          <p:cNvCxnSpPr>
            <a:cxnSpLocks/>
          </p:cNvCxnSpPr>
          <p:nvPr userDrawn="1"/>
        </p:nvCxnSpPr>
        <p:spPr>
          <a:xfrm>
            <a:off x="304800" y="152400"/>
            <a:ext cx="995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0A0D632B-762A-4917-860A-FE6D3769D7E9}"/>
              </a:ext>
            </a:extLst>
          </p:cNvPr>
          <p:cNvCxnSpPr>
            <a:cxnSpLocks/>
          </p:cNvCxnSpPr>
          <p:nvPr userDrawn="1"/>
        </p:nvCxnSpPr>
        <p:spPr>
          <a:xfrm>
            <a:off x="304800" y="703997"/>
            <a:ext cx="975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D113E41-A2C1-40AA-AE30-FD0C95BE8588}"/>
              </a:ext>
            </a:extLst>
          </p:cNvPr>
          <p:cNvSpPr>
            <a:spLocks/>
          </p:cNvSpPr>
          <p:nvPr userDrawn="1"/>
        </p:nvSpPr>
        <p:spPr>
          <a:xfrm>
            <a:off x="0" y="6492242"/>
            <a:ext cx="12192000" cy="365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Prepared by M/s Saptagiri Industries.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8620D3B-D0A0-467E-B798-DE8A8EBA6A03}"/>
              </a:ext>
            </a:extLst>
          </p:cNvPr>
          <p:cNvSpPr txBox="1"/>
          <p:nvPr userDrawn="1"/>
        </p:nvSpPr>
        <p:spPr>
          <a:xfrm>
            <a:off x="10058400" y="609601"/>
            <a:ext cx="223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SAPTAGIRI INDUSTRIES</a:t>
            </a:r>
          </a:p>
        </p:txBody>
      </p:sp>
    </p:spTree>
    <p:extLst>
      <p:ext uri="{BB962C8B-B14F-4D97-AF65-F5344CB8AC3E}">
        <p14:creationId xmlns="" xmlns:p14="http://schemas.microsoft.com/office/powerpoint/2010/main" val="2629671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0EEB0A-E845-402E-BB4C-0D961A683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14D9143-0E79-4089-B4EF-D008C7512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47DD0F-F212-4A26-8CEB-FB5C1DFE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DE6E41-4161-4FBC-A85E-C5DFEAF8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AB2CE0-20A5-46B0-B35D-06175CDE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5816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48D904-76E7-4F76-A065-FA0799DA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D689A6-D4FC-40AA-BC01-DC242F8E8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E54089C-A98A-41A4-9A1B-9EEAA276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61FA91-6195-429F-9D69-87080656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44D9A74-4DD4-4317-9274-EFC09E56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7276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74BB30-3A88-42F2-A214-E4BF9BE0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A399D4-D8B1-4EA8-A0CD-EC1CD98C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D7024C-E1DF-4EEC-AA4A-C26F6B11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3EF740-A09B-467E-B3D9-F4381304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141F0F-65D0-461A-8363-51597024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7938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D4B1D-489E-497C-B625-6A1C909C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16A172-A72B-44D9-8962-C78DB665E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0910C66-F715-4AB3-AAB4-197B34FE4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DC0599-BF4F-4AC7-871E-9DC66F05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45DB434-908E-4625-80FD-CFCED1B4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B735E32-650B-406B-9D24-F88AFEDE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52405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9FFF12-E1DA-4BFC-96E2-BD04B37B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9C68804-3A08-4873-A46E-2BE26E76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8F74834-D154-4481-9CE7-415C3E12E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BA202B7-2D18-44DF-A91A-FFD17F9E7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13EAF61-0068-4CD4-9723-620EB2575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23CB6BE-18B1-4EAB-92E9-F37FF126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CBE95EA-F08B-4BA5-A2A2-2F3E22E1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C1863ED-20F1-417C-AD78-70502DCF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57927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156081-87C8-4D3D-BFEE-CEAF82E34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9822C35-6AFC-4BEA-AD98-84AEB190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362B79-7044-4DD2-A301-9EB98CFB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3AF372A-8A70-478F-B88B-72463428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6878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B809C80-1CEC-4771-B94B-A7C2DD503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ECFB463-7ABB-4CBA-8FBB-C3E0B933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59D46A4-8996-4041-9D2B-CABDCE5C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91011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D43F13-D7BF-41D9-87F3-02E52DC9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FB69E0-9B2B-4B06-86FD-68CA0FE8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9181731-2D56-4D06-881E-34920C481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FE242-552A-4BF5-995F-757CF695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1CB9341-5581-4CF9-9D11-032AA5E7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F28F309-20FA-4B3F-8CCA-BA8DA3E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9691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D6CDFD-9AB2-4F83-9011-9DEBF4C7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A55FE17-38AB-4CDC-9305-CD0520FFF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4FDCC3B-F9A5-4981-9F8C-442A395C0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F2F30D2-3157-440A-B10F-8C26E882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F8C2B3F-4749-456A-B055-73A97FEB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9C1EB5-2599-4808-AC6A-3C52D79D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22680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DFFA51-D811-4646-993E-E4697C322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43B43B2-0076-4A3A-8605-0F64CAED7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38FE28-358E-478C-987E-70EDF29E5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240388-32C4-4A0B-99D4-E6075F4F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AEC46C-4EF4-4CCC-BF96-8023226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52340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C0AD976-A693-4268-B178-ECA8F42EA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D515FCF-BB8D-4851-8FDF-7F96F425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781B907-845C-4680-B984-ABFC3033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F202D77-893A-4033-A1B1-99F1AB012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9357202-AC8B-4F0B-BE7A-219D4ECC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9605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13804B-47B6-4217-BF08-AEFB4BD4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08E389D-E3E1-4934-A946-7C3A92AA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E232C73-1675-4C39-B6D5-B9DE04C1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BE1440D-50A3-47DA-BF3F-595E1441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330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0924-7DB1-4B42-8461-D9EEFF2A0F2F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3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6D4BEC8-C610-4102-BF60-C83A0DF3F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7E4A58E-7C8A-4C81-9471-12CBBDFD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DF69C76-D72D-4C2B-88A5-A0E8FEE52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F1D4-F634-4AC7-9995-A245789FC397}" type="datetimeFigureOut">
              <a:rPr lang="en-GB" smtClean="0"/>
              <a:pPr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ED032C5-FBDE-479A-B9C8-A2F817255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63EEF1-8F72-4427-94C6-089FBC152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2268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3A0F13A7-4E16-4F59-1311-AB2B9775C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9112395"/>
              </p:ext>
            </p:extLst>
          </p:nvPr>
        </p:nvGraphicFramePr>
        <p:xfrm>
          <a:off x="119336" y="2852936"/>
          <a:ext cx="11953328" cy="3528392"/>
        </p:xfrm>
        <a:graphic>
          <a:graphicData uri="http://schemas.openxmlformats.org/drawingml/2006/table">
            <a:tbl>
              <a:tblPr/>
              <a:tblGrid>
                <a:gridCol w="8001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6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399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1966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616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438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87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Supplier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Defect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T. 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Status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0597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 nut KOLA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S1CW00512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SAPTAGIRI ENGINEERING PVT. LTD.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Defect Phenomenon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2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Sharp Edge / Notch ( 15-07-2024 )</a:t>
                      </a:r>
                    </a:p>
                    <a:p>
                      <a:pPr lvl="0"/>
                      <a:endParaRPr lang="en-GB" sz="12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sz="12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1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Part gets Sharp Edge at corner</a:t>
                      </a: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2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No clear Punch Cut at Blanking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3: 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Punch having Cut mark itself</a:t>
                      </a:r>
                      <a:endParaRPr lang="en-IN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Root</a:t>
                      </a:r>
                      <a:r>
                        <a:rPr lang="en-US" sz="1200" b="1" i="0" u="sng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Cause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Punch not ok</a:t>
                      </a:r>
                      <a:endParaRPr lang="en-US" sz="1200" b="0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Containment  action: 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100 % material verified at ETL and Saptagiri End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Inspection side action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1- </a:t>
                      </a:r>
                      <a:r>
                        <a:rPr lang="en-US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Give awareness to Inspector.</a:t>
                      </a:r>
                      <a:endParaRPr lang="en-US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Cause Side Action</a:t>
                      </a:r>
                      <a:r>
                        <a:rPr lang="en-US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endParaRPr lang="en-GB" sz="12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Die Punch wear out</a:t>
                      </a:r>
                      <a:endParaRPr lang="en-GB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 </a:t>
                      </a:r>
                      <a:r>
                        <a:rPr lang="en-GB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Make OK  die punch</a:t>
                      </a:r>
                      <a:endParaRPr lang="en-GB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en-GB" sz="12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at Every set up size of Die punch verifies</a:t>
                      </a:r>
                      <a:endParaRPr lang="en-GB" sz="12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GB" sz="105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23.07.2024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Completed 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C90D5F60-CAF3-CC89-943A-F8B07AB3E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40622141"/>
              </p:ext>
            </p:extLst>
          </p:nvPr>
        </p:nvGraphicFramePr>
        <p:xfrm>
          <a:off x="52990" y="685800"/>
          <a:ext cx="12139009" cy="209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8410">
                  <a:extLst>
                    <a:ext uri="{9D8B030D-6E8A-4147-A177-3AD203B41FA5}">
                      <a16:colId xmlns="" xmlns:a16="http://schemas.microsoft.com/office/drawing/2014/main" val="1009105502"/>
                    </a:ext>
                  </a:extLst>
                </a:gridCol>
                <a:gridCol w="4800599">
                  <a:extLst>
                    <a:ext uri="{9D8B030D-6E8A-4147-A177-3AD203B41FA5}">
                      <a16:colId xmlns="" xmlns:a16="http://schemas.microsoft.com/office/drawing/2014/main" val="704510311"/>
                    </a:ext>
                  </a:extLst>
                </a:gridCol>
              </a:tblGrid>
              <a:tr h="209512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2227392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CB2E824A-95FF-0EF7-8305-D03B4F791FCE}"/>
              </a:ext>
            </a:extLst>
          </p:cNvPr>
          <p:cNvSpPr/>
          <p:nvPr/>
        </p:nvSpPr>
        <p:spPr>
          <a:xfrm>
            <a:off x="361548" y="234596"/>
            <a:ext cx="10126939" cy="386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Action and Implementation </a:t>
            </a:r>
            <a:endParaRPr lang="en-IN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5251BC4-5BB9-AB3A-ADE1-C986E0867A89}"/>
              </a:ext>
            </a:extLst>
          </p:cNvPr>
          <p:cNvSpPr txBox="1"/>
          <p:nvPr/>
        </p:nvSpPr>
        <p:spPr>
          <a:xfrm>
            <a:off x="10058400" y="685801"/>
            <a:ext cx="152400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C35C9A1B-5A98-232D-F1AF-0837E403F603}"/>
              </a:ext>
            </a:extLst>
          </p:cNvPr>
          <p:cNvSpPr txBox="1"/>
          <p:nvPr/>
        </p:nvSpPr>
        <p:spPr>
          <a:xfrm>
            <a:off x="2057400" y="68580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0F1C509-9AD8-EC4A-8F8E-ADB021C85DA5}"/>
              </a:ext>
            </a:extLst>
          </p:cNvPr>
          <p:cNvSpPr/>
          <p:nvPr/>
        </p:nvSpPr>
        <p:spPr>
          <a:xfrm>
            <a:off x="10210800" y="1219200"/>
            <a:ext cx="131683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1200" b="1" cap="none" spc="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Ok </a:t>
            </a:r>
            <a:r>
              <a:rPr lang="en-GB" sz="1200" b="1" cap="none" spc="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TOOL Punch</a:t>
            </a:r>
            <a:endParaRPr lang="en-US" sz="1200" b="1" cap="none" spc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8AE00E5E-5969-BC4A-D061-ADF5708DC90D}"/>
              </a:ext>
            </a:extLst>
          </p:cNvPr>
          <p:cNvSpPr/>
          <p:nvPr/>
        </p:nvSpPr>
        <p:spPr>
          <a:xfrm>
            <a:off x="724395" y="764704"/>
            <a:ext cx="92044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1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Not Ok part</a:t>
            </a:r>
            <a:endParaRPr lang="en-US" sz="1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6553200"/>
            <a:ext cx="1219200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Prepare by : M/s. Saptagiri </a:t>
            </a:r>
            <a:r>
              <a:rPr lang="en-US" dirty="0" err="1" smtClean="0">
                <a:solidFill>
                  <a:schemeClr val="bg1"/>
                </a:solidFill>
              </a:rPr>
              <a:t>Engieering</a:t>
            </a:r>
            <a:r>
              <a:rPr lang="en-US" dirty="0" smtClean="0">
                <a:solidFill>
                  <a:schemeClr val="bg1"/>
                </a:solidFill>
              </a:rPr>
              <a:t> pvt.ltd.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Picture 14" descr="image0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77443" y="722757"/>
            <a:ext cx="1600200" cy="228828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6" name="Picture 15" descr="punch Dnut kola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762000"/>
            <a:ext cx="1447800" cy="19304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9" name="Oval 18"/>
          <p:cNvSpPr/>
          <p:nvPr/>
        </p:nvSpPr>
        <p:spPr>
          <a:xfrm>
            <a:off x="3886200" y="1143000"/>
            <a:ext cx="457200" cy="304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WhatsApp Image 2024-07-23 at 5.41.07 PM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72400" y="1066800"/>
            <a:ext cx="2209800" cy="16090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2" name="Rectangle 21"/>
          <p:cNvSpPr/>
          <p:nvPr/>
        </p:nvSpPr>
        <p:spPr>
          <a:xfrm>
            <a:off x="8077200" y="1219200"/>
            <a:ext cx="838200" cy="10668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70F1C509-9AD8-EC4A-8F8E-ADB021C85DA5}"/>
              </a:ext>
            </a:extLst>
          </p:cNvPr>
          <p:cNvSpPr/>
          <p:nvPr/>
        </p:nvSpPr>
        <p:spPr>
          <a:xfrm>
            <a:off x="5410200" y="1219200"/>
            <a:ext cx="159415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1200" b="1" cap="none" spc="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Not Ok TOOL Punch</a:t>
            </a:r>
            <a:endParaRPr lang="en-US" sz="1200" b="1" cap="none" spc="0" dirty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789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17737</TotalTime>
  <Words>96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Bracket ABS MTG   Platina B106J B2SU00602O</dc:title>
  <dc:creator>ANGAD</dc:creator>
  <cp:lastModifiedBy>Lenovo</cp:lastModifiedBy>
  <cp:revision>564</cp:revision>
  <cp:lastPrinted>2023-09-12T12:41:54Z</cp:lastPrinted>
  <dcterms:created xsi:type="dcterms:W3CDTF">2020-09-02T08:01:28Z</dcterms:created>
  <dcterms:modified xsi:type="dcterms:W3CDTF">2024-07-23T13:04:11Z</dcterms:modified>
</cp:coreProperties>
</file>