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4"/>
  </p:notesMasterIdLst>
  <p:sldIdLst>
    <p:sldId id="259" r:id="rId3"/>
  </p:sldIdLst>
  <p:sldSz cx="12192000" cy="6858000"/>
  <p:notesSz cx="9309100" cy="70532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Untitled Section" id="{4F409844-EC94-48F6-A51A-A5F8AB1E6040}">
          <p14:sldIdLst>
            <p14:sldId id="259"/>
            <p14:sldId id="260"/>
            <p14:sldId id="256"/>
            <p14:sldId id="261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F15F7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9972" autoAdjust="0"/>
    <p:restoredTop sz="94660" autoAdjust="0"/>
  </p:normalViewPr>
  <p:slideViewPr>
    <p:cSldViewPr>
      <p:cViewPr varScale="1">
        <p:scale>
          <a:sx n="116" d="100"/>
          <a:sy n="116" d="100"/>
        </p:scale>
        <p:origin x="-678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3943" cy="352663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73003" y="0"/>
            <a:ext cx="4033943" cy="352663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4F322809-3A5D-46E3-B762-E51341681DA6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05050" y="528638"/>
            <a:ext cx="4699000" cy="26447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910" y="3350300"/>
            <a:ext cx="7447280" cy="3173968"/>
          </a:xfrm>
          <a:prstGeom prst="rect">
            <a:avLst/>
          </a:prstGeom>
        </p:spPr>
        <p:txBody>
          <a:bodyPr vert="horz" lIns="93497" tIns="46749" rIns="93497" bIns="4674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99376"/>
            <a:ext cx="4033943" cy="352663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73003" y="6699376"/>
            <a:ext cx="4033943" cy="352663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A24113C6-020E-47F6-9219-A729CC3B4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20924-7DB1-4B42-8461-D9EEFF2A0F2F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548C-7A4B-4F46-A777-F427C9212D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20924-7DB1-4B42-8461-D9EEFF2A0F2F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548C-7A4B-4F46-A777-F427C9212D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20924-7DB1-4B42-8461-D9EEFF2A0F2F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548C-7A4B-4F46-A777-F427C9212D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20924-7DB1-4B42-8461-D9EEFF2A0F2F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548C-7A4B-4F46-A777-F427C9212D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ILogoL.jpg">
            <a:extLst>
              <a:ext uri="{FF2B5EF4-FFF2-40B4-BE49-F238E27FC236}">
                <a16:creationId xmlns="" xmlns:a16="http://schemas.microsoft.com/office/drawing/2014/main" id="{D69811A9-9062-4D55-B3EC-693250B10A6B}"/>
              </a:ext>
            </a:extLst>
          </p:cNvPr>
          <p:cNvPicPr>
            <a:picLocks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574339" y="93178"/>
            <a:ext cx="1414461" cy="516423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7" name="Straight Connector 6">
            <a:extLst>
              <a:ext uri="{FF2B5EF4-FFF2-40B4-BE49-F238E27FC236}">
                <a16:creationId xmlns="" xmlns:a16="http://schemas.microsoft.com/office/drawing/2014/main" id="{CDE3E57E-EC18-4639-83EF-C1FF7B125737}"/>
              </a:ext>
            </a:extLst>
          </p:cNvPr>
          <p:cNvCxnSpPr>
            <a:cxnSpLocks/>
          </p:cNvCxnSpPr>
          <p:nvPr userDrawn="1"/>
        </p:nvCxnSpPr>
        <p:spPr>
          <a:xfrm>
            <a:off x="304800" y="152400"/>
            <a:ext cx="9956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="" xmlns:a16="http://schemas.microsoft.com/office/drawing/2014/main" id="{0A0D632B-762A-4917-860A-FE6D3769D7E9}"/>
              </a:ext>
            </a:extLst>
          </p:cNvPr>
          <p:cNvCxnSpPr>
            <a:cxnSpLocks/>
          </p:cNvCxnSpPr>
          <p:nvPr userDrawn="1"/>
        </p:nvCxnSpPr>
        <p:spPr>
          <a:xfrm>
            <a:off x="304800" y="703997"/>
            <a:ext cx="9753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DD113E41-A2C1-40AA-AE30-FD0C95BE8588}"/>
              </a:ext>
            </a:extLst>
          </p:cNvPr>
          <p:cNvSpPr>
            <a:spLocks/>
          </p:cNvSpPr>
          <p:nvPr userDrawn="1"/>
        </p:nvSpPr>
        <p:spPr>
          <a:xfrm>
            <a:off x="0" y="6492242"/>
            <a:ext cx="12192000" cy="36575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Prepared by M/s Saptagiri Industries.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58620D3B-D0A0-467E-B798-DE8A8EBA6A03}"/>
              </a:ext>
            </a:extLst>
          </p:cNvPr>
          <p:cNvSpPr txBox="1"/>
          <p:nvPr userDrawn="1"/>
        </p:nvSpPr>
        <p:spPr>
          <a:xfrm>
            <a:off x="10058400" y="609601"/>
            <a:ext cx="2235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SAPTAGIRI INDUSTRIES</a:t>
            </a:r>
          </a:p>
        </p:txBody>
      </p:sp>
    </p:spTree>
    <p:extLst>
      <p:ext uri="{BB962C8B-B14F-4D97-AF65-F5344CB8AC3E}">
        <p14:creationId xmlns="" xmlns:p14="http://schemas.microsoft.com/office/powerpoint/2010/main" val="26296718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C0EEB0A-E845-402E-BB4C-0D961A6833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714D9143-0E79-4089-B4EF-D008C75123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847DD0F-F212-4A26-8CEB-FB5C1DFEC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0F1D4-F634-4AC7-9995-A245789FC397}" type="datetimeFigureOut">
              <a:rPr lang="en-GB" smtClean="0"/>
              <a:pPr/>
              <a:t>23/07/2024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4DE6E41-4161-4FBC-A85E-C5DFEAF82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CAB2CE0-20A5-46B0-B35D-06175CDEA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0434C-D9D3-481A-8814-E9927751189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958169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F48D904-76E7-4F76-A065-FA0799DAB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6D689A6-D4FC-40AA-BC01-DC242F8E89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E54089C-A98A-41A4-9A1B-9EEAA276B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0F1D4-F634-4AC7-9995-A245789FC397}" type="datetimeFigureOut">
              <a:rPr lang="en-GB" smtClean="0"/>
              <a:pPr/>
              <a:t>23/07/2024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961FA91-6195-429F-9D69-870806569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44D9A74-4DD4-4317-9274-EFC09E562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0434C-D9D3-481A-8814-E9927751189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9727619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274BB30-3A88-42F2-A214-E4BF9BE02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8A399D4-D8B1-4EA8-A0CD-EC1CD98CE6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6D7024C-E1DF-4EEC-AA4A-C26F6B118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0F1D4-F634-4AC7-9995-A245789FC397}" type="datetimeFigureOut">
              <a:rPr lang="en-GB" smtClean="0"/>
              <a:pPr/>
              <a:t>23/07/2024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03EF740-A09B-467E-B3D9-F4381304A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6141F0F-65D0-461A-8363-515970243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0434C-D9D3-481A-8814-E9927751189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1793818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E1D4B1D-489E-497C-B625-6A1C909C3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B16A172-A72B-44D9-8962-C78DB665E8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20910C66-F715-4AB3-AAB4-197B34FE44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4DC0599-BF4F-4AC7-871E-9DC66F059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0F1D4-F634-4AC7-9995-A245789FC397}" type="datetimeFigureOut">
              <a:rPr lang="en-GB" smtClean="0"/>
              <a:pPr/>
              <a:t>23/07/2024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45DB434-908E-4625-80FD-CFCED1B45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B735E32-650B-406B-9D24-F88AFEDE0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0434C-D9D3-481A-8814-E9927751189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9524056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69FFF12-E1DA-4BFC-96E2-BD04B37B29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9C68804-3A08-4873-A46E-2BE26E7613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38F74834-D154-4481-9CE7-415C3E12E6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8BA202B7-2D18-44DF-A91A-FFD17F9E70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313EAF61-0068-4CD4-9723-620EB25753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923CB6BE-18B1-4EAB-92E9-F37FF1266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0F1D4-F634-4AC7-9995-A245789FC397}" type="datetimeFigureOut">
              <a:rPr lang="en-GB" smtClean="0"/>
              <a:pPr/>
              <a:t>23/07/2024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ACBE95EA-F08B-4BA5-A2A2-2F3E22E1E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5C1863ED-20F1-417C-AD78-70502DCFB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0434C-D9D3-481A-8814-E9927751189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2579276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B156081-87C8-4D3D-BFEE-CEAF82E34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89822C35-6AFC-4BEA-AD98-84AEB190E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0F1D4-F634-4AC7-9995-A245789FC397}" type="datetimeFigureOut">
              <a:rPr lang="en-GB" smtClean="0"/>
              <a:pPr/>
              <a:t>23/07/2024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AB362B79-7044-4DD2-A301-9EB98CFB4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F3AF372A-8A70-478F-B88B-724634283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0434C-D9D3-481A-8814-E9927751189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968782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20924-7DB1-4B42-8461-D9EEFF2A0F2F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548C-7A4B-4F46-A777-F427C9212D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9B809C80-1CEC-4771-B94B-A7C2DD503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0F1D4-F634-4AC7-9995-A245789FC397}" type="datetimeFigureOut">
              <a:rPr lang="en-GB" smtClean="0"/>
              <a:pPr/>
              <a:t>23/07/2024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9ECFB463-7ABB-4CBA-8FBB-C3E0B9330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659D46A4-8996-4041-9D2B-CABDCE5C8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0434C-D9D3-481A-8814-E9927751189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1910119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ED43F13-D7BF-41D9-87F3-02E52DC90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FFB69E0-9B2B-4B06-86FD-68CA0FE805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E9181731-2D56-4D06-881E-34920C4819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C4CFE242-552A-4BF5-995F-757CF695D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0F1D4-F634-4AC7-9995-A245789FC397}" type="datetimeFigureOut">
              <a:rPr lang="en-GB" smtClean="0"/>
              <a:pPr/>
              <a:t>23/07/2024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F1CB9341-5581-4CF9-9D11-032AA5E7B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F28F309-20FA-4B3F-8CCA-BA8DA3E9B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0434C-D9D3-481A-8814-E9927751189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2969104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DD6CDFD-9AB2-4F83-9011-9DEBF4C71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8A55FE17-38AB-4CDC-9305-CD0520FFF5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A4FDCC3B-F9A5-4981-9F8C-442A395C09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EF2F30D2-3157-440A-B10F-8C26E8820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0F1D4-F634-4AC7-9995-A245789FC397}" type="datetimeFigureOut">
              <a:rPr lang="en-GB" smtClean="0"/>
              <a:pPr/>
              <a:t>23/07/2024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FF8C2B3F-4749-456A-B055-73A97FEB5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29C1EB5-2599-4808-AC6A-3C52D79D4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0434C-D9D3-481A-8814-E9927751189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4226808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CDFFA51-D811-4646-993E-E4697C322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E43B43B2-0076-4A3A-8605-0F64CAED7D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138FE28-358E-478C-987E-70EDF29E5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0F1D4-F634-4AC7-9995-A245789FC397}" type="datetimeFigureOut">
              <a:rPr lang="en-GB" smtClean="0"/>
              <a:pPr/>
              <a:t>23/07/2024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5240388-32C4-4A0B-99D4-E6075F4F9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0AEC46C-4EF4-4CCC-BF96-80232260A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0434C-D9D3-481A-8814-E9927751189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5523403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5C0AD976-A693-4268-B178-ECA8F42EA1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CD515FCF-BB8D-4851-8FDF-7F96F42575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6835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781B907-845C-4680-B984-ABFC3033E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0F1D4-F634-4AC7-9995-A245789FC397}" type="datetimeFigureOut">
              <a:rPr lang="en-GB" smtClean="0"/>
              <a:pPr/>
              <a:t>23/07/2024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F202D77-893A-4033-A1B1-99F1AB012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9357202-AC8B-4F0B-BE7A-219D4ECC1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0434C-D9D3-481A-8814-E9927751189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196056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20924-7DB1-4B42-8461-D9EEFF2A0F2F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548C-7A4B-4F46-A777-F427C9212D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20924-7DB1-4B42-8461-D9EEFF2A0F2F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548C-7A4B-4F46-A777-F427C9212D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20924-7DB1-4B42-8461-D9EEFF2A0F2F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548C-7A4B-4F46-A777-F427C9212D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20924-7DB1-4B42-8461-D9EEFF2A0F2F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548C-7A4B-4F46-A777-F427C9212D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20924-7DB1-4B42-8461-D9EEFF2A0F2F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548C-7A4B-4F46-A777-F427C9212D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A13804B-47B6-4217-BF08-AEFB4BD4C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508E389D-E3E1-4934-A946-7C3A92AA8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20924-7DB1-4B42-8461-D9EEFF2A0F2F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EE232C73-1675-4C39-B6D5-B9DE04C16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FBE1440D-50A3-47DA-BF3F-595E14414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548C-7A4B-4F46-A777-F427C9212D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83304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20924-7DB1-4B42-8461-D9EEFF2A0F2F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548C-7A4B-4F46-A777-F427C9212D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20924-7DB1-4B42-8461-D9EEFF2A0F2F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3548C-7A4B-4F46-A777-F427C9212D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73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86D4BEC8-C610-4102-BF60-C83A0DF3F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97E4A58E-7C8A-4C81-9471-12CBBDFDB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DF69C76-D72D-4C2B-88A5-A0E8FEE524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0F1D4-F634-4AC7-9995-A245789FC397}" type="datetimeFigureOut">
              <a:rPr lang="en-GB" smtClean="0"/>
              <a:pPr/>
              <a:t>23/07/2024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ED032C5-FBDE-479A-B9C8-A2F817255A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E63EEF1-8F72-4427-94C6-089FBC1522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10434C-D9D3-481A-8814-E9927751189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822684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="" xmlns:a16="http://schemas.microsoft.com/office/drawing/2014/main" id="{3A0F13A7-4E16-4F59-1311-AB2B9775C8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29112395"/>
              </p:ext>
            </p:extLst>
          </p:nvPr>
        </p:nvGraphicFramePr>
        <p:xfrm>
          <a:off x="119336" y="2852936"/>
          <a:ext cx="11953328" cy="3528392"/>
        </p:xfrm>
        <a:graphic>
          <a:graphicData uri="http://schemas.openxmlformats.org/drawingml/2006/table">
            <a:tbl>
              <a:tblPr/>
              <a:tblGrid>
                <a:gridCol w="80019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9011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4637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33997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419666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3616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943831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48779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latin typeface="Baskerville Old Face" panose="02020602080505020303" pitchFamily="18" charset="0"/>
                        </a:rPr>
                        <a:t>Part Name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latin typeface="Baskerville Old Face" panose="02020602080505020303" pitchFamily="18" charset="0"/>
                        </a:rPr>
                        <a:t>Part No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latin typeface="Baskerville Old Face" panose="02020602080505020303" pitchFamily="18" charset="0"/>
                        </a:rPr>
                        <a:t>Supplier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latin typeface="Baskerville Old Face" panose="02020602080505020303" pitchFamily="18" charset="0"/>
                        </a:rPr>
                        <a:t>Defect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latin typeface="Baskerville Old Face" panose="02020602080505020303" pitchFamily="18" charset="0"/>
                          <a:cs typeface="Arial" pitchFamily="34" charset="0"/>
                        </a:rPr>
                        <a:t>Actions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latin typeface="Baskerville Old Face" panose="02020602080505020303" pitchFamily="18" charset="0"/>
                          <a:cs typeface="Arial" pitchFamily="34" charset="0"/>
                        </a:rPr>
                        <a:t>T. Date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latin typeface="Baskerville Old Face" panose="02020602080505020303" pitchFamily="18" charset="0"/>
                          <a:cs typeface="Arial" pitchFamily="34" charset="0"/>
                        </a:rPr>
                        <a:t>Status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40597"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u="none" strike="noStrike" kern="1200" dirty="0" smtClean="0">
                          <a:solidFill>
                            <a:srgbClr val="000000"/>
                          </a:solidFill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D nut KOLA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100" b="0" i="0" u="none" strike="noStrike" kern="1200" dirty="0" smtClean="0">
                          <a:solidFill>
                            <a:srgbClr val="000000"/>
                          </a:solidFill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S1CW00512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 kern="1200" dirty="0" smtClean="0">
                          <a:solidFill>
                            <a:srgbClr val="000000"/>
                          </a:solidFill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SAPTAGIRI ENGINEERING PVT. LTD.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200" b="1" i="0" u="sng" strike="noStrike" kern="12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Defect Phenomenon</a:t>
                      </a:r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 – </a:t>
                      </a:r>
                      <a:r>
                        <a:rPr lang="en-US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IN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GB" sz="1200" b="0" i="0" u="none" strike="noStrike" kern="1200" baseline="0" dirty="0" smtClean="0">
                          <a:solidFill>
                            <a:srgbClr val="FF0000"/>
                          </a:solidFill>
                          <a:effectLst/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Sharp Edge / Notch ( 15-07-2024 )</a:t>
                      </a:r>
                    </a:p>
                    <a:p>
                      <a:pPr lvl="0"/>
                      <a:endParaRPr lang="en-GB" sz="1200" b="0" i="0" u="none" strike="noStrike" kern="1200" baseline="0" dirty="0" smtClean="0">
                        <a:solidFill>
                          <a:srgbClr val="FF0000"/>
                        </a:solidFill>
                        <a:effectLst/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lvl="0"/>
                      <a:endParaRPr lang="en-US" sz="1200" b="0" i="0" u="none" strike="noStrike" kern="1200" baseline="0" dirty="0">
                        <a:solidFill>
                          <a:srgbClr val="FF0000"/>
                        </a:solidFill>
                        <a:effectLst/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US" sz="1200" b="1" i="0" u="sng" strike="noStrike" kern="12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Why 1 </a:t>
                      </a:r>
                      <a:r>
                        <a:rPr lang="en-US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 Part gets Sharp Edge at corner</a:t>
                      </a:r>
                      <a:endParaRPr lang="en-US" sz="12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:</a:t>
                      </a:r>
                      <a:r>
                        <a:rPr lang="en-US" sz="1200" b="1" i="0" u="sng" strike="noStrike" kern="12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Why 2</a:t>
                      </a:r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No clear Punch Cut at Blanking</a:t>
                      </a:r>
                      <a:endParaRPr lang="en-US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US" sz="1200" b="1" i="0" u="sng" strike="noStrike" kern="12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Why 3:  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Punch having Cut mark itself</a:t>
                      </a:r>
                      <a:endParaRPr lang="en-IN" sz="12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US" sz="1200" b="1" i="0" u="sng" strike="noStrike" kern="12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Root</a:t>
                      </a:r>
                      <a:r>
                        <a:rPr lang="en-US" sz="1200" b="1" i="0" u="sng" strike="noStrike" kern="1200" baseline="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 Cause</a:t>
                      </a:r>
                      <a:r>
                        <a:rPr lang="en-US" sz="1200" b="1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Punch not ok</a:t>
                      </a:r>
                      <a:endParaRPr lang="en-US" sz="1200" b="0" kern="1200" baseline="0" dirty="0">
                        <a:solidFill>
                          <a:schemeClr val="tx1"/>
                        </a:solidFill>
                        <a:effectLst/>
                        <a:latin typeface="Baskerville Old Face" panose="020206020805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kern="1200" baseline="0" dirty="0">
                          <a:solidFill>
                            <a:srgbClr val="000000"/>
                          </a:solidFill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Containment  action: </a:t>
                      </a:r>
                      <a:r>
                        <a:rPr lang="en-US" sz="1200" b="0" i="0" u="none" strike="noStrike" kern="1200" baseline="0" dirty="0">
                          <a:solidFill>
                            <a:srgbClr val="000000"/>
                          </a:solidFill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100 % material verified at ETL and Saptagiri End 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kern="1200" baseline="0" dirty="0">
                          <a:solidFill>
                            <a:srgbClr val="000000"/>
                          </a:solidFill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Inspection side action</a:t>
                      </a:r>
                      <a:r>
                        <a:rPr lang="en-US" sz="1200" b="0" i="0" u="none" strike="noStrike" kern="1200" baseline="0" dirty="0">
                          <a:solidFill>
                            <a:srgbClr val="000000"/>
                          </a:solidFill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: 1- </a:t>
                      </a:r>
                      <a:r>
                        <a:rPr lang="en-US" sz="1200" b="0" i="0" u="none" strike="noStrike" kern="1200" baseline="0" dirty="0" smtClean="0">
                          <a:solidFill>
                            <a:srgbClr val="000000"/>
                          </a:solidFill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Give awareness to Inspector.</a:t>
                      </a:r>
                      <a:endParaRPr lang="en-US" sz="1200" b="0" i="0" u="none" strike="noStrike" kern="1200" baseline="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kern="1200" baseline="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kern="1200" baseline="0" dirty="0">
                          <a:solidFill>
                            <a:srgbClr val="000000"/>
                          </a:solidFill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Cause Side Action</a:t>
                      </a:r>
                      <a:r>
                        <a:rPr lang="en-US" sz="1200" b="0" i="0" u="none" strike="noStrike" kern="1200" baseline="0" dirty="0">
                          <a:solidFill>
                            <a:srgbClr val="000000"/>
                          </a:solidFill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: </a:t>
                      </a:r>
                      <a:endParaRPr lang="en-GB" sz="1200" b="1" i="0" u="none" strike="noStrike" kern="1200" baseline="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0" i="0" u="none" strike="noStrike" kern="1200" baseline="0" dirty="0">
                          <a:solidFill>
                            <a:srgbClr val="000000"/>
                          </a:solidFill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1 </a:t>
                      </a:r>
                      <a:r>
                        <a:rPr lang="en-GB" sz="1200" b="0" i="0" u="none" strike="noStrike" kern="1200" baseline="0" dirty="0" smtClean="0">
                          <a:solidFill>
                            <a:srgbClr val="000000"/>
                          </a:solidFill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Die Punch wear out</a:t>
                      </a:r>
                      <a:endParaRPr lang="en-GB" sz="1200" b="0" i="0" u="none" strike="noStrike" kern="1200" baseline="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0" i="0" u="none" strike="noStrike" kern="1200" baseline="0" dirty="0">
                          <a:solidFill>
                            <a:srgbClr val="000000"/>
                          </a:solidFill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2 </a:t>
                      </a:r>
                      <a:r>
                        <a:rPr lang="en-GB" sz="1200" b="0" i="0" u="none" strike="noStrike" kern="1200" baseline="0" dirty="0" smtClean="0">
                          <a:solidFill>
                            <a:srgbClr val="000000"/>
                          </a:solidFill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 Make OK  die punch</a:t>
                      </a:r>
                      <a:endParaRPr lang="en-GB" sz="1200" b="0" i="0" u="none" strike="noStrike" kern="1200" baseline="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0" i="0" u="none" strike="noStrike" kern="1200" baseline="0" dirty="0">
                          <a:solidFill>
                            <a:srgbClr val="000000"/>
                          </a:solidFill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3 </a:t>
                      </a:r>
                      <a:r>
                        <a:rPr lang="en-GB" sz="1200" b="0" i="0" u="none" strike="noStrike" kern="1200" baseline="0" dirty="0" smtClean="0">
                          <a:solidFill>
                            <a:srgbClr val="000000"/>
                          </a:solidFill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at Every set up size of Die punch verifies</a:t>
                      </a:r>
                      <a:endParaRPr lang="en-GB" sz="1200" b="0" i="0" u="none" strike="noStrike" kern="1200" baseline="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Baskerville Old Face" panose="02020602080505020303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050" b="0" i="0" u="none" strike="noStrike" kern="120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b" latinLnBrk="0" hangingPunct="1"/>
                      <a:endParaRPr lang="en-US" sz="1050" b="0" i="0" u="none" strike="noStrike" kern="120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b" latinLnBrk="0" hangingPunct="1"/>
                      <a:endParaRPr lang="en-US" sz="1050" b="0" i="0" u="none" strike="noStrike" kern="120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b" latinLnBrk="0" hangingPunct="1"/>
                      <a:endParaRPr lang="en-US" sz="1050" b="0" i="0" u="none" strike="noStrike" kern="120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b" latinLnBrk="0" hangingPunct="1"/>
                      <a:endParaRPr lang="en-US" sz="1050" b="0" i="0" u="none" strike="noStrike" kern="120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b" latinLnBrk="0" hangingPunct="1"/>
                      <a:r>
                        <a:rPr lang="en-GB" sz="1050" b="0" i="0" u="none" strike="noStrike" kern="1200" dirty="0" smtClean="0">
                          <a:solidFill>
                            <a:srgbClr val="000000"/>
                          </a:solidFill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23.07.2024</a:t>
                      </a:r>
                      <a:endParaRPr lang="en-US" sz="1050" b="0" i="0" u="none" strike="noStrike" kern="120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b" latinLnBrk="0" hangingPunct="1"/>
                      <a:endParaRPr lang="en-US" sz="1200" b="0" i="0" u="none" strike="noStrike" kern="120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200" b="0" i="0" u="none" strike="noStrike" kern="120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b" latinLnBrk="0" hangingPunct="1"/>
                      <a:endParaRPr lang="en-US" sz="1200" b="0" i="0" u="none" strike="noStrike" kern="120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b" latinLnBrk="0" hangingPunct="1"/>
                      <a:endParaRPr lang="en-US" sz="1200" b="0" i="0" u="none" strike="noStrike" kern="120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b" latinLnBrk="0" hangingPunct="1"/>
                      <a:endParaRPr lang="en-US" sz="1200" b="0" i="0" u="none" strike="noStrike" kern="120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b" latinLnBrk="0" hangingPunct="1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latin typeface="Baskerville Old Face" panose="02020602080505020303" pitchFamily="18" charset="0"/>
                          <a:ea typeface="+mn-ea"/>
                          <a:cs typeface="+mn-cs"/>
                        </a:rPr>
                        <a:t>Completed 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b" latinLnBrk="0" hangingPunct="1"/>
                      <a:endParaRPr lang="en-US" sz="1200" b="0" i="0" u="none" strike="noStrike" kern="120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b" latinLnBrk="0" hangingPunct="1"/>
                      <a:endParaRPr lang="en-US" sz="1200" b="0" i="0" u="none" strike="noStrike" kern="120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b" latinLnBrk="0" hangingPunct="1"/>
                      <a:endParaRPr lang="en-US" sz="1200" b="0" i="0" u="none" strike="noStrike" kern="1200" dirty="0">
                        <a:solidFill>
                          <a:srgbClr val="000000"/>
                        </a:solidFill>
                        <a:latin typeface="Baskerville Old Face" panose="02020602080505020303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" name="Table 3">
            <a:extLst>
              <a:ext uri="{FF2B5EF4-FFF2-40B4-BE49-F238E27FC236}">
                <a16:creationId xmlns="" xmlns:a16="http://schemas.microsoft.com/office/drawing/2014/main" id="{C90D5F60-CAF3-CC89-943A-F8B07AB3EE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40622141"/>
              </p:ext>
            </p:extLst>
          </p:nvPr>
        </p:nvGraphicFramePr>
        <p:xfrm>
          <a:off x="52990" y="685800"/>
          <a:ext cx="12139009" cy="2095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38410">
                  <a:extLst>
                    <a:ext uri="{9D8B030D-6E8A-4147-A177-3AD203B41FA5}">
                      <a16:colId xmlns="" xmlns:a16="http://schemas.microsoft.com/office/drawing/2014/main" val="1009105502"/>
                    </a:ext>
                  </a:extLst>
                </a:gridCol>
                <a:gridCol w="4800599">
                  <a:extLst>
                    <a:ext uri="{9D8B030D-6E8A-4147-A177-3AD203B41FA5}">
                      <a16:colId xmlns="" xmlns:a16="http://schemas.microsoft.com/office/drawing/2014/main" val="704510311"/>
                    </a:ext>
                  </a:extLst>
                </a:gridCol>
              </a:tblGrid>
              <a:tr h="2095128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92227392"/>
                  </a:ext>
                </a:extLst>
              </a:tr>
            </a:tbl>
          </a:graphicData>
        </a:graphic>
      </p:graphicFrame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CB2E824A-95FF-0EF7-8305-D03B4F791FCE}"/>
              </a:ext>
            </a:extLst>
          </p:cNvPr>
          <p:cNvSpPr/>
          <p:nvPr/>
        </p:nvSpPr>
        <p:spPr>
          <a:xfrm>
            <a:off x="361548" y="234596"/>
            <a:ext cx="10126939" cy="3860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Action and Implementation </a:t>
            </a:r>
            <a:endParaRPr lang="en-IN" dirty="0"/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65251BC4-5BB9-AB3A-ADE1-C986E0867A89}"/>
              </a:ext>
            </a:extLst>
          </p:cNvPr>
          <p:cNvSpPr txBox="1"/>
          <p:nvPr/>
        </p:nvSpPr>
        <p:spPr>
          <a:xfrm>
            <a:off x="10058400" y="685801"/>
            <a:ext cx="1524000" cy="27699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200" b="1">
                <a:latin typeface="Arial Narrow" panose="020B0606020202030204" pitchFamily="34" charset="0"/>
              </a:defRPr>
            </a:lvl1pPr>
          </a:lstStyle>
          <a:p>
            <a:r>
              <a:rPr lang="en-US" dirty="0"/>
              <a:t>After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="" xmlns:a16="http://schemas.microsoft.com/office/drawing/2014/main" id="{C35C9A1B-5A98-232D-F1AF-0837E403F603}"/>
              </a:ext>
            </a:extLst>
          </p:cNvPr>
          <p:cNvSpPr txBox="1"/>
          <p:nvPr/>
        </p:nvSpPr>
        <p:spPr>
          <a:xfrm>
            <a:off x="2057400" y="685800"/>
            <a:ext cx="1164651" cy="27699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Arial Narrow" panose="020B0606020202030204" pitchFamily="34" charset="0"/>
              </a:rPr>
              <a:t>Before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70F1C509-9AD8-EC4A-8F8E-ADB021C85DA5}"/>
              </a:ext>
            </a:extLst>
          </p:cNvPr>
          <p:cNvSpPr/>
          <p:nvPr/>
        </p:nvSpPr>
        <p:spPr>
          <a:xfrm>
            <a:off x="10210800" y="1219200"/>
            <a:ext cx="1316835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1200" b="1" cap="none" spc="0" dirty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Ok </a:t>
            </a:r>
            <a:r>
              <a:rPr lang="en-GB" sz="1200" b="1" cap="none" spc="0" dirty="0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TOOL Punch</a:t>
            </a:r>
            <a:endParaRPr lang="en-US" sz="1200" b="1" cap="none" spc="0" dirty="0">
              <a:ln w="0"/>
              <a:solidFill>
                <a:srgbClr val="FFC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="" xmlns:a16="http://schemas.microsoft.com/office/drawing/2014/main" id="{8AE00E5E-5969-BC4A-D061-ADF5708DC90D}"/>
              </a:ext>
            </a:extLst>
          </p:cNvPr>
          <p:cNvSpPr/>
          <p:nvPr/>
        </p:nvSpPr>
        <p:spPr>
          <a:xfrm>
            <a:off x="724395" y="764704"/>
            <a:ext cx="920445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12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Not Ok part</a:t>
            </a:r>
            <a:endParaRPr lang="en-US" sz="12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0" y="6553200"/>
            <a:ext cx="12192000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bg1"/>
                </a:solidFill>
              </a:rPr>
              <a:t>Prepare by : M/s. Saptagiri </a:t>
            </a:r>
            <a:r>
              <a:rPr lang="en-US" dirty="0" err="1" smtClean="0">
                <a:solidFill>
                  <a:schemeClr val="bg1"/>
                </a:solidFill>
              </a:rPr>
              <a:t>Engieering</a:t>
            </a:r>
            <a:r>
              <a:rPr lang="en-US" dirty="0" smtClean="0">
                <a:solidFill>
                  <a:schemeClr val="bg1"/>
                </a:solidFill>
              </a:rPr>
              <a:t> pvt.ltd.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5" name="Picture 14" descr="image00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877443" y="722757"/>
            <a:ext cx="1600200" cy="2288286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16" name="Picture 15" descr="punch Dnut kola.jf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05200" y="762000"/>
            <a:ext cx="1447800" cy="1930400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19" name="Oval 18"/>
          <p:cNvSpPr/>
          <p:nvPr/>
        </p:nvSpPr>
        <p:spPr>
          <a:xfrm>
            <a:off x="3886200" y="1143000"/>
            <a:ext cx="457200" cy="3048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 descr="WhatsApp Image 2024-07-23 at 5.41.07 PM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772400" y="1066800"/>
            <a:ext cx="2209800" cy="1609010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22" name="Rectangle 21"/>
          <p:cNvSpPr/>
          <p:nvPr/>
        </p:nvSpPr>
        <p:spPr>
          <a:xfrm>
            <a:off x="8077200" y="1219200"/>
            <a:ext cx="838200" cy="106680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="" xmlns:a16="http://schemas.microsoft.com/office/drawing/2014/main" id="{70F1C509-9AD8-EC4A-8F8E-ADB021C85DA5}"/>
              </a:ext>
            </a:extLst>
          </p:cNvPr>
          <p:cNvSpPr/>
          <p:nvPr/>
        </p:nvSpPr>
        <p:spPr>
          <a:xfrm>
            <a:off x="5410200" y="1219200"/>
            <a:ext cx="1594155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1200" b="1" cap="none" spc="0" dirty="0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Not Ok TOOL Punch</a:t>
            </a:r>
            <a:endParaRPr lang="en-US" sz="1200" b="1" cap="none" spc="0" dirty="0">
              <a:ln w="0"/>
              <a:solidFill>
                <a:srgbClr val="FFC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778928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17700</TotalTime>
  <Words>96</Words>
  <Application>Microsoft Office PowerPoint</Application>
  <PresentationFormat>Custom</PresentationFormat>
  <Paragraphs>43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Custom Design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Bracket ABS MTG   Platina B106J B2SU00602O</dc:title>
  <dc:creator>ANGAD</dc:creator>
  <cp:lastModifiedBy>Lenovo</cp:lastModifiedBy>
  <cp:revision>564</cp:revision>
  <cp:lastPrinted>2023-09-12T12:41:54Z</cp:lastPrinted>
  <dcterms:created xsi:type="dcterms:W3CDTF">2020-09-02T08:01:28Z</dcterms:created>
  <dcterms:modified xsi:type="dcterms:W3CDTF">2024-07-23T12:26:32Z</dcterms:modified>
</cp:coreProperties>
</file>