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2400" b="1" dirty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914400"/>
            <a:ext cx="670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873570B-08D9-2D5C-9C3C-B390286F455A}"/>
              </a:ext>
            </a:extLst>
          </p:cNvPr>
          <p:cNvSpPr/>
          <p:nvPr/>
        </p:nvSpPr>
        <p:spPr>
          <a:xfrm>
            <a:off x="228600" y="1524013"/>
            <a:ext cx="8686800" cy="45719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505200" y="990600"/>
            <a:ext cx="1261705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50"/>
                </a:solidFill>
              </a:rPr>
              <a:t>Quality Alert</a:t>
            </a:r>
            <a:endParaRPr lang="en-IN" altLang="en-US" sz="1400" b="1" dirty="0">
              <a:solidFill>
                <a:srgbClr val="00B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4430"/>
            <a:ext cx="8458200" cy="43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2400" b="1" dirty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914400"/>
            <a:ext cx="670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873570B-08D9-2D5C-9C3C-B390286F455A}"/>
              </a:ext>
            </a:extLst>
          </p:cNvPr>
          <p:cNvSpPr/>
          <p:nvPr/>
        </p:nvSpPr>
        <p:spPr>
          <a:xfrm>
            <a:off x="228600" y="1524013"/>
            <a:ext cx="8686800" cy="45719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505200" y="990600"/>
            <a:ext cx="1828800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50"/>
                </a:solidFill>
              </a:rPr>
              <a:t>Training Report</a:t>
            </a:r>
            <a:endParaRPr lang="en-IN" altLang="en-US" sz="14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752600" y="1600200"/>
            <a:ext cx="5105399" cy="44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 Madhavrao Nagare -Senior Executive- Quality &amp; Customer Support TPI West</dc:creator>
  <cp:lastModifiedBy>AnandMS</cp:lastModifiedBy>
  <cp:revision>2</cp:revision>
  <dcterms:created xsi:type="dcterms:W3CDTF">2006-08-16T00:00:00Z</dcterms:created>
  <dcterms:modified xsi:type="dcterms:W3CDTF">2024-08-02T10:43:21Z</dcterms:modified>
</cp:coreProperties>
</file>