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 bwMode="auto">
          <a:xfrm>
            <a:off x="914400" y="304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altLang="ja-JP" sz="2400" b="1" dirty="0">
                <a:latin typeface="Times New Roman" pitchFamily="18" charset="0"/>
                <a:ea typeface="HGP創英角ｺﾞｼｯｸUB" panose="020B0900000000000000" pitchFamily="50" charset="-128"/>
                <a:cs typeface="Times New Roman" pitchFamily="18" charset="0"/>
              </a:rPr>
              <a:t>ACTION EVIDENCIES 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1143000" y="914400"/>
            <a:ext cx="67056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E1C2F536-DBF9-D185-BBB4-1908689ED9B1}"/>
              </a:ext>
            </a:extLst>
          </p:cNvPr>
          <p:cNvSpPr/>
          <p:nvPr/>
        </p:nvSpPr>
        <p:spPr>
          <a:xfrm>
            <a:off x="228600" y="1371600"/>
            <a:ext cx="4572000" cy="457198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1873570B-08D9-2D5C-9C3C-B390286F455A}"/>
              </a:ext>
            </a:extLst>
          </p:cNvPr>
          <p:cNvSpPr/>
          <p:nvPr/>
        </p:nvSpPr>
        <p:spPr>
          <a:xfrm>
            <a:off x="4876800" y="1371600"/>
            <a:ext cx="4114800" cy="457198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ectangle 20"/>
          <p:cNvSpPr>
            <a:spLocks noChangeArrowheads="1"/>
          </p:cNvSpPr>
          <p:nvPr/>
        </p:nvSpPr>
        <p:spPr bwMode="auto">
          <a:xfrm>
            <a:off x="1752600" y="990600"/>
            <a:ext cx="1261705" cy="307777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400" b="1" dirty="0">
                <a:solidFill>
                  <a:srgbClr val="FF0000"/>
                </a:solidFill>
              </a:rPr>
              <a:t>BEFORE</a:t>
            </a:r>
            <a:endParaRPr lang="en-IN" altLang="en-US" sz="1400" b="1" dirty="0">
              <a:solidFill>
                <a:srgbClr val="FF0000"/>
              </a:solidFill>
            </a:endParaRPr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6172200" y="990600"/>
            <a:ext cx="1261705" cy="307777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400" b="1" dirty="0" smtClean="0">
                <a:solidFill>
                  <a:srgbClr val="00B050"/>
                </a:solidFill>
              </a:rPr>
              <a:t>AFTER</a:t>
            </a:r>
            <a:endParaRPr lang="en-IN" altLang="en-US" sz="1400" b="1" dirty="0">
              <a:solidFill>
                <a:srgbClr val="00B050"/>
              </a:solidFill>
            </a:endParaRPr>
          </a:p>
        </p:txBody>
      </p:sp>
      <p:sp>
        <p:nvSpPr>
          <p:cNvPr id="11" name="Rectangle 20"/>
          <p:cNvSpPr>
            <a:spLocks noChangeArrowheads="1"/>
          </p:cNvSpPr>
          <p:nvPr/>
        </p:nvSpPr>
        <p:spPr bwMode="auto">
          <a:xfrm>
            <a:off x="228600" y="6096001"/>
            <a:ext cx="4495800" cy="307777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400" b="1" dirty="0" smtClean="0">
                <a:solidFill>
                  <a:srgbClr val="FF0000"/>
                </a:solidFill>
              </a:rPr>
              <a:t>No Inspection at Final </a:t>
            </a:r>
            <a:endParaRPr lang="en-IN" altLang="en-US" sz="1400" b="1" dirty="0">
              <a:solidFill>
                <a:srgbClr val="FF0000"/>
              </a:solidFill>
            </a:endParaRPr>
          </a:p>
        </p:txBody>
      </p:sp>
      <p:sp>
        <p:nvSpPr>
          <p:cNvPr id="16" name="Rectangle 20"/>
          <p:cNvSpPr>
            <a:spLocks noChangeArrowheads="1"/>
          </p:cNvSpPr>
          <p:nvPr/>
        </p:nvSpPr>
        <p:spPr bwMode="auto">
          <a:xfrm>
            <a:off x="4876800" y="6096001"/>
            <a:ext cx="4114800" cy="523220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400" b="1" dirty="0" smtClean="0">
                <a:solidFill>
                  <a:srgbClr val="00B050"/>
                </a:solidFill>
              </a:rPr>
              <a:t>Inspection added at Final with snap Gauge ( after every 05 </a:t>
            </a:r>
            <a:r>
              <a:rPr lang="en-US" altLang="en-US" sz="1400" b="1" dirty="0" err="1" smtClean="0">
                <a:solidFill>
                  <a:srgbClr val="00B050"/>
                </a:solidFill>
              </a:rPr>
              <a:t>Nos</a:t>
            </a:r>
            <a:r>
              <a:rPr lang="en-US" altLang="en-US" sz="1400" b="1" dirty="0" smtClean="0">
                <a:solidFill>
                  <a:srgbClr val="00B050"/>
                </a:solidFill>
              </a:rPr>
              <a:t> ) </a:t>
            </a:r>
            <a:endParaRPr lang="en-IN" altLang="en-US" sz="1400" b="1" dirty="0">
              <a:solidFill>
                <a:srgbClr val="00B05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85800" y="2667000"/>
            <a:ext cx="350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b="1" dirty="0" smtClean="0">
                <a:solidFill>
                  <a:srgbClr val="FF0000"/>
                </a:solidFill>
              </a:rPr>
              <a:t>No Inspection at Final</a:t>
            </a:r>
            <a:endParaRPr lang="en-IN" sz="3600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81600" y="1905000"/>
            <a:ext cx="3505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3600" b="1" dirty="0" smtClean="0">
                <a:solidFill>
                  <a:srgbClr val="00B050"/>
                </a:solidFill>
              </a:rPr>
              <a:t>Inspection added at Final with </a:t>
            </a:r>
            <a:r>
              <a:rPr lang="en-US" altLang="en-US" sz="3600" b="1" dirty="0" smtClean="0">
                <a:solidFill>
                  <a:srgbClr val="00B050"/>
                </a:solidFill>
              </a:rPr>
              <a:t>Snap </a:t>
            </a:r>
            <a:r>
              <a:rPr lang="en-US" altLang="en-US" sz="3600" b="1" dirty="0" smtClean="0">
                <a:solidFill>
                  <a:srgbClr val="00B050"/>
                </a:solidFill>
              </a:rPr>
              <a:t>Gauge ( after every 05 </a:t>
            </a:r>
            <a:r>
              <a:rPr lang="en-US" altLang="en-US" sz="3600" b="1" dirty="0" err="1" smtClean="0">
                <a:solidFill>
                  <a:srgbClr val="00B050"/>
                </a:solidFill>
              </a:rPr>
              <a:t>Nos</a:t>
            </a:r>
            <a:r>
              <a:rPr lang="en-US" altLang="en-US" sz="3600" b="1" dirty="0" smtClean="0">
                <a:solidFill>
                  <a:srgbClr val="00B050"/>
                </a:solidFill>
              </a:rPr>
              <a:t> ) </a:t>
            </a:r>
            <a:endParaRPr lang="en-IN" altLang="en-US" sz="36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 bwMode="auto">
          <a:xfrm>
            <a:off x="914400" y="304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altLang="ja-JP" sz="2400" b="1" dirty="0">
                <a:latin typeface="Times New Roman" pitchFamily="18" charset="0"/>
                <a:ea typeface="HGP創英角ｺﾞｼｯｸUB" panose="020B0900000000000000" pitchFamily="50" charset="-128"/>
                <a:cs typeface="Times New Roman" pitchFamily="18" charset="0"/>
              </a:rPr>
              <a:t>ACTION EVIDENCIES 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1143000" y="914400"/>
            <a:ext cx="67056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E1C2F536-DBF9-D185-BBB4-1908689ED9B1}"/>
              </a:ext>
            </a:extLst>
          </p:cNvPr>
          <p:cNvSpPr/>
          <p:nvPr/>
        </p:nvSpPr>
        <p:spPr>
          <a:xfrm>
            <a:off x="228600" y="1371600"/>
            <a:ext cx="4572000" cy="457198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1873570B-08D9-2D5C-9C3C-B390286F455A}"/>
              </a:ext>
            </a:extLst>
          </p:cNvPr>
          <p:cNvSpPr/>
          <p:nvPr/>
        </p:nvSpPr>
        <p:spPr>
          <a:xfrm>
            <a:off x="4876800" y="1371600"/>
            <a:ext cx="4114800" cy="457198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ectangle 20"/>
          <p:cNvSpPr>
            <a:spLocks noChangeArrowheads="1"/>
          </p:cNvSpPr>
          <p:nvPr/>
        </p:nvSpPr>
        <p:spPr bwMode="auto">
          <a:xfrm>
            <a:off x="1752600" y="990600"/>
            <a:ext cx="1261705" cy="307777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400" b="1" dirty="0">
                <a:solidFill>
                  <a:srgbClr val="FF0000"/>
                </a:solidFill>
              </a:rPr>
              <a:t>BEFORE</a:t>
            </a:r>
            <a:endParaRPr lang="en-IN" altLang="en-US" sz="1400" b="1" dirty="0">
              <a:solidFill>
                <a:srgbClr val="FF0000"/>
              </a:solidFill>
            </a:endParaRPr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6172200" y="990600"/>
            <a:ext cx="1261705" cy="307777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400" b="1" dirty="0" smtClean="0">
                <a:solidFill>
                  <a:srgbClr val="00B050"/>
                </a:solidFill>
              </a:rPr>
              <a:t>AFTER</a:t>
            </a:r>
            <a:endParaRPr lang="en-IN" altLang="en-US" sz="1400" b="1" dirty="0">
              <a:solidFill>
                <a:srgbClr val="00B050"/>
              </a:solidFill>
            </a:endParaRPr>
          </a:p>
        </p:txBody>
      </p:sp>
      <p:sp>
        <p:nvSpPr>
          <p:cNvPr id="11" name="Rectangle 20"/>
          <p:cNvSpPr>
            <a:spLocks noChangeArrowheads="1"/>
          </p:cNvSpPr>
          <p:nvPr/>
        </p:nvSpPr>
        <p:spPr bwMode="auto">
          <a:xfrm>
            <a:off x="228600" y="6096001"/>
            <a:ext cx="4495800" cy="307777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400" b="1" dirty="0" smtClean="0">
                <a:solidFill>
                  <a:srgbClr val="FF0000"/>
                </a:solidFill>
              </a:rPr>
              <a:t>No Inspection at Final </a:t>
            </a:r>
            <a:endParaRPr lang="en-IN" altLang="en-US" sz="1400" b="1" dirty="0">
              <a:solidFill>
                <a:srgbClr val="FF0000"/>
              </a:solidFill>
            </a:endParaRPr>
          </a:p>
        </p:txBody>
      </p:sp>
      <p:sp>
        <p:nvSpPr>
          <p:cNvPr id="16" name="Rectangle 20"/>
          <p:cNvSpPr>
            <a:spLocks noChangeArrowheads="1"/>
          </p:cNvSpPr>
          <p:nvPr/>
        </p:nvSpPr>
        <p:spPr bwMode="auto">
          <a:xfrm>
            <a:off x="4876800" y="6096001"/>
            <a:ext cx="4114800" cy="523220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400" b="1" dirty="0" smtClean="0">
                <a:solidFill>
                  <a:srgbClr val="00B050"/>
                </a:solidFill>
              </a:rPr>
              <a:t>Inspection added at Final with snap Gauge ( after every 05 </a:t>
            </a:r>
            <a:r>
              <a:rPr lang="en-US" altLang="en-US" sz="1400" b="1" dirty="0" err="1" smtClean="0">
                <a:solidFill>
                  <a:srgbClr val="00B050"/>
                </a:solidFill>
              </a:rPr>
              <a:t>Nos</a:t>
            </a:r>
            <a:r>
              <a:rPr lang="en-US" altLang="en-US" sz="1400" b="1" dirty="0" smtClean="0">
                <a:solidFill>
                  <a:srgbClr val="00B050"/>
                </a:solidFill>
              </a:rPr>
              <a:t> ) </a:t>
            </a:r>
            <a:endParaRPr lang="en-IN" altLang="en-US" sz="1400" b="1" dirty="0">
              <a:solidFill>
                <a:srgbClr val="00B05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85800" y="2667000"/>
            <a:ext cx="350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b="1" dirty="0" smtClean="0">
                <a:solidFill>
                  <a:srgbClr val="FF0000"/>
                </a:solidFill>
              </a:rPr>
              <a:t>No Inspection at Final</a:t>
            </a:r>
            <a:endParaRPr lang="en-IN" sz="3600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81600" y="1905000"/>
            <a:ext cx="3505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3600" b="1" dirty="0" smtClean="0">
                <a:solidFill>
                  <a:srgbClr val="00B050"/>
                </a:solidFill>
              </a:rPr>
              <a:t>Inspection added at Final with </a:t>
            </a:r>
            <a:r>
              <a:rPr lang="en-US" altLang="en-US" sz="3600" b="1" dirty="0" smtClean="0">
                <a:solidFill>
                  <a:srgbClr val="00B050"/>
                </a:solidFill>
              </a:rPr>
              <a:t>Snap </a:t>
            </a:r>
            <a:r>
              <a:rPr lang="en-US" altLang="en-US" sz="3600" b="1" dirty="0" smtClean="0">
                <a:solidFill>
                  <a:srgbClr val="00B050"/>
                </a:solidFill>
              </a:rPr>
              <a:t>Gauge ( after every 05 </a:t>
            </a:r>
            <a:r>
              <a:rPr lang="en-US" altLang="en-US" sz="3600" b="1" dirty="0" err="1" smtClean="0">
                <a:solidFill>
                  <a:srgbClr val="00B050"/>
                </a:solidFill>
              </a:rPr>
              <a:t>Nos</a:t>
            </a:r>
            <a:r>
              <a:rPr lang="en-US" altLang="en-US" sz="3600" b="1" dirty="0" smtClean="0">
                <a:solidFill>
                  <a:srgbClr val="00B050"/>
                </a:solidFill>
              </a:rPr>
              <a:t> ) </a:t>
            </a:r>
            <a:endParaRPr lang="en-IN" altLang="en-US" sz="36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Anand Madhavrao Nagare -Senior Executive- Quality &amp; Customer Support TPI West</dc:creator>
  <cp:lastModifiedBy>AnandMS</cp:lastModifiedBy>
  <cp:revision>1</cp:revision>
  <dcterms:created xsi:type="dcterms:W3CDTF">2006-08-16T00:00:00Z</dcterms:created>
  <dcterms:modified xsi:type="dcterms:W3CDTF">2024-08-02T10:38:48Z</dcterms:modified>
</cp:coreProperties>
</file>