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C2F536-DBF9-D185-BBB4-1908689ED9B1}"/>
              </a:ext>
            </a:extLst>
          </p:cNvPr>
          <p:cNvSpPr/>
          <p:nvPr/>
        </p:nvSpPr>
        <p:spPr>
          <a:xfrm>
            <a:off x="228600" y="1371600"/>
            <a:ext cx="4572000" cy="4571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873570B-08D9-2D5C-9C3C-B390286F455A}"/>
              </a:ext>
            </a:extLst>
          </p:cNvPr>
          <p:cNvSpPr/>
          <p:nvPr/>
        </p:nvSpPr>
        <p:spPr>
          <a:xfrm>
            <a:off x="4876800" y="1371600"/>
            <a:ext cx="4114800" cy="45719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1752600" y="990600"/>
            <a:ext cx="126170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172200" y="990600"/>
            <a:ext cx="1261705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28600" y="6096001"/>
            <a:ext cx="4495800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0000"/>
                </a:solidFill>
              </a:rPr>
              <a:t>No Inspection at Final 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876800" y="6096001"/>
            <a:ext cx="4114800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Inspection added at Final with snap Gauge ( after every 05 </a:t>
            </a:r>
            <a:r>
              <a:rPr lang="en-US" altLang="en-US" sz="1400" b="1" dirty="0" err="1" smtClean="0">
                <a:solidFill>
                  <a:srgbClr val="00B050"/>
                </a:solidFill>
              </a:rPr>
              <a:t>Nos</a:t>
            </a:r>
            <a:r>
              <a:rPr lang="en-US" altLang="en-US" sz="1400" b="1" dirty="0" smtClean="0">
                <a:solidFill>
                  <a:srgbClr val="00B050"/>
                </a:solidFill>
              </a:rPr>
              <a:t> ) 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2667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No Inspection at Final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19050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rgbClr val="00B050"/>
                </a:solidFill>
              </a:rPr>
              <a:t>Inspection added at Final with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Snap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Gauge ( after every 05 </a:t>
            </a:r>
            <a:r>
              <a:rPr lang="en-US" altLang="en-US" sz="3600" b="1" dirty="0" err="1" smtClean="0">
                <a:solidFill>
                  <a:srgbClr val="00B050"/>
                </a:solidFill>
              </a:rPr>
              <a:t>Nos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 ) </a:t>
            </a:r>
            <a:endParaRPr lang="en-IN" alt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C2F536-DBF9-D185-BBB4-1908689ED9B1}"/>
              </a:ext>
            </a:extLst>
          </p:cNvPr>
          <p:cNvSpPr/>
          <p:nvPr/>
        </p:nvSpPr>
        <p:spPr>
          <a:xfrm>
            <a:off x="228600" y="1371600"/>
            <a:ext cx="4572000" cy="4571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873570B-08D9-2D5C-9C3C-B390286F455A}"/>
              </a:ext>
            </a:extLst>
          </p:cNvPr>
          <p:cNvSpPr/>
          <p:nvPr/>
        </p:nvSpPr>
        <p:spPr>
          <a:xfrm>
            <a:off x="4876800" y="1371600"/>
            <a:ext cx="4114800" cy="45719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1752600" y="990600"/>
            <a:ext cx="126170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172200" y="990600"/>
            <a:ext cx="1261705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28600" y="6096001"/>
            <a:ext cx="4495800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0000"/>
                </a:solidFill>
              </a:rPr>
              <a:t>No Inspection at Final 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876800" y="6096001"/>
            <a:ext cx="4114800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Inspection added at Final with snap Gauge ( after every 05 </a:t>
            </a:r>
            <a:r>
              <a:rPr lang="en-US" altLang="en-US" sz="1400" b="1" dirty="0" err="1" smtClean="0">
                <a:solidFill>
                  <a:srgbClr val="00B050"/>
                </a:solidFill>
              </a:rPr>
              <a:t>Nos</a:t>
            </a:r>
            <a:r>
              <a:rPr lang="en-US" altLang="en-US" sz="1400" b="1" dirty="0" smtClean="0">
                <a:solidFill>
                  <a:srgbClr val="00B050"/>
                </a:solidFill>
              </a:rPr>
              <a:t> ) 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2667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No Inspection at Final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19050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rgbClr val="00B050"/>
                </a:solidFill>
              </a:rPr>
              <a:t>Inspection added at Final with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Snap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Gauge ( after every 05 </a:t>
            </a:r>
            <a:r>
              <a:rPr lang="en-US" altLang="en-US" sz="3600" b="1" dirty="0" err="1" smtClean="0">
                <a:solidFill>
                  <a:srgbClr val="00B050"/>
                </a:solidFill>
              </a:rPr>
              <a:t>Nos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 ) </a:t>
            </a:r>
            <a:endParaRPr lang="en-IN" alt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1</cp:revision>
  <dcterms:created xsi:type="dcterms:W3CDTF">2006-08-16T00:00:00Z</dcterms:created>
  <dcterms:modified xsi:type="dcterms:W3CDTF">2024-08-02T10:38:48Z</dcterms:modified>
</cp:coreProperties>
</file>