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5"/>
  </p:notesMasterIdLst>
  <p:sldIdLst>
    <p:sldId id="343" r:id="rId2"/>
    <p:sldId id="351" r:id="rId3"/>
    <p:sldId id="356" r:id="rId4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CC3300"/>
    <a:srgbClr val="FFFF99"/>
    <a:srgbClr val="E17509"/>
    <a:srgbClr val="E7A96B"/>
    <a:srgbClr val="CF8E0B"/>
    <a:srgbClr val="AE72A5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>
      <p:cViewPr varScale="1">
        <p:scale>
          <a:sx n="70" d="100"/>
          <a:sy n="70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31818-1CB3-42CE-B0F6-0F8A9BD13160}" type="datetimeFigureOut">
              <a:rPr lang="en-US" smtClean="0"/>
              <a:t>8/9/2024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06632-2B49-4309-B03C-192078B4F8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099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266591-9996-45CD-86B2-F2642901966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4688" y="808038"/>
            <a:ext cx="5387975" cy="40417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5121275"/>
            <a:ext cx="5391150" cy="4849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906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09-08-2024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09-08-2024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09-08-2024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09-08-2024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09-08-2024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09-08-2024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09-08-2024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09-08-2024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09-08-2024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09-08-2024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09-08-2024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09-08-2024</a:t>
            </a:fld>
            <a:endParaRPr lang="en-IN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IN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Rectangle 64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3777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it-IT" sz="1400">
              <a:solidFill>
                <a:srgbClr val="EEECE1"/>
              </a:solidFill>
              <a:latin typeface="GillSans" pitchFamily="46" charset="0"/>
            </a:endParaRPr>
          </a:p>
        </p:txBody>
      </p:sp>
      <p:sp>
        <p:nvSpPr>
          <p:cNvPr id="8" name="Line 57"/>
          <p:cNvSpPr>
            <a:spLocks noChangeShapeType="1"/>
          </p:cNvSpPr>
          <p:nvPr userDrawn="1"/>
        </p:nvSpPr>
        <p:spPr bwMode="auto">
          <a:xfrm>
            <a:off x="0" y="304800"/>
            <a:ext cx="7620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Line 58"/>
          <p:cNvSpPr>
            <a:spLocks noChangeShapeType="1"/>
          </p:cNvSpPr>
          <p:nvPr userDrawn="1"/>
        </p:nvSpPr>
        <p:spPr bwMode="auto">
          <a:xfrm>
            <a:off x="0" y="1016000"/>
            <a:ext cx="7620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" name="Picture 71" descr="pic0049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6188" y="260350"/>
            <a:ext cx="12954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990600" y="2520396"/>
            <a:ext cx="7239000" cy="1828322"/>
          </a:xfrm>
          <a:prstGeom prst="rect">
            <a:avLst/>
          </a:prstGeom>
          <a:solidFill>
            <a:srgbClr val="92D050"/>
          </a:solidFill>
          <a:ln w="28440" cap="sq">
            <a:solidFill>
              <a:schemeClr val="tx1"/>
            </a:solidFill>
            <a:miter lim="800000"/>
          </a:ln>
          <a:effectLst/>
          <a:extLst/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2000"/>
              </a:spcBef>
              <a:buFontTx/>
              <a:buNone/>
            </a:pP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Action Plan Evidences</a:t>
            </a:r>
          </a:p>
          <a:p>
            <a:pPr algn="ctr">
              <a:spcBef>
                <a:spcPts val="2000"/>
              </a:spcBef>
              <a:buFontTx/>
              <a:buNone/>
            </a:pP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Fork Bolt K86A-Gap in Fork Bolt and Fork Pipe.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ea typeface="Microsoft YaHei" panose="020B0503020204020204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/>
          <p:cNvCxnSpPr/>
          <p:nvPr/>
        </p:nvCxnSpPr>
        <p:spPr>
          <a:xfrm>
            <a:off x="0" y="1371601"/>
            <a:ext cx="9144000" cy="119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10"/>
          <p:cNvSpPr txBox="1">
            <a:spLocks noChangeArrowheads="1"/>
          </p:cNvSpPr>
          <p:nvPr/>
        </p:nvSpPr>
        <p:spPr bwMode="auto">
          <a:xfrm>
            <a:off x="2209800" y="848999"/>
            <a:ext cx="4953000" cy="461665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chemeClr val="accent5"/>
              </a:solidFill>
              <a:latin typeface="Times New Roman" panose="02020603050405020304" pitchFamily="18" charset="0"/>
              <a:ea typeface="Merriweather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3500" y="5801380"/>
            <a:ext cx="67056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 defTabSz="767715" fontAlgn="auto">
              <a:defRPr sz="1400" b="1">
                <a:solidFill>
                  <a:srgbClr val="FF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25 Nos trial </a:t>
            </a:r>
            <a:r>
              <a:rPr lang="en-US" dirty="0" smtClean="0">
                <a:solidFill>
                  <a:schemeClr val="tx1"/>
                </a:solidFill>
              </a:rPr>
              <a:t>have been taken </a:t>
            </a:r>
            <a:r>
              <a:rPr lang="en-US" dirty="0">
                <a:solidFill>
                  <a:schemeClr val="tx1"/>
                </a:solidFill>
              </a:rPr>
              <a:t>and undercut size is reduced. previously it was getting above 3.0mm including Collar thickness, which is reduced to 2.50mm.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392624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IN" altLang="en-US" sz="2400" b="1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Action Plan Evidences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057400" y="1371600"/>
            <a:ext cx="5029201" cy="461665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OCCURRENCE SIDE- AFTER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7400"/>
            <a:ext cx="8153400" cy="358140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7625" y="655692"/>
            <a:ext cx="3857625" cy="68580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172201" y="3920671"/>
            <a:ext cx="914400" cy="762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/>
          <p:cNvCxnSpPr/>
          <p:nvPr/>
        </p:nvCxnSpPr>
        <p:spPr>
          <a:xfrm>
            <a:off x="0" y="1371601"/>
            <a:ext cx="9144000" cy="119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10"/>
          <p:cNvSpPr txBox="1">
            <a:spLocks noChangeArrowheads="1"/>
          </p:cNvSpPr>
          <p:nvPr/>
        </p:nvSpPr>
        <p:spPr bwMode="auto">
          <a:xfrm>
            <a:off x="2209800" y="848999"/>
            <a:ext cx="4953000" cy="461665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chemeClr val="accent5"/>
              </a:solidFill>
              <a:latin typeface="Times New Roman" panose="02020603050405020304" pitchFamily="18" charset="0"/>
              <a:ea typeface="Merriweather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392624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IN" altLang="en-US" sz="2400" b="1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Action Plan Evidences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057400" y="1371600"/>
            <a:ext cx="5029201" cy="461665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OCCURRENCE SIDE- AFTER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38784"/>
              </p:ext>
            </p:extLst>
          </p:nvPr>
        </p:nvGraphicFramePr>
        <p:xfrm>
          <a:off x="76200" y="1890104"/>
          <a:ext cx="8991600" cy="443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/>
                <a:gridCol w="4495800"/>
              </a:tblGrid>
              <a:tr h="6499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Before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After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37845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5" t="1439" r="4405" b="19672"/>
          <a:stretch/>
        </p:blipFill>
        <p:spPr>
          <a:xfrm>
            <a:off x="140626" y="2610570"/>
            <a:ext cx="4431374" cy="334710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2" t="4856" r="7975" b="19588"/>
          <a:stretch/>
        </p:blipFill>
        <p:spPr>
          <a:xfrm>
            <a:off x="4648200" y="2590800"/>
            <a:ext cx="4343400" cy="33668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972300" y="3515380"/>
            <a:ext cx="1790700" cy="52322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 defTabSz="767715" fontAlgn="auto">
              <a:defRPr sz="1400" b="1">
                <a:solidFill>
                  <a:srgbClr val="FF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Program Dimension reduced by 0.40</a:t>
            </a:r>
            <a:endParaRPr lang="en-IN" dirty="0">
              <a:solidFill>
                <a:schemeClr val="tx1"/>
              </a:solidFill>
            </a:endParaRPr>
          </a:p>
        </p:txBody>
      </p:sp>
      <p:cxnSp>
        <p:nvCxnSpPr>
          <p:cNvPr id="7" name="Elbow Connector 6"/>
          <p:cNvCxnSpPr>
            <a:stCxn id="12" idx="1"/>
          </p:cNvCxnSpPr>
          <p:nvPr/>
        </p:nvCxnSpPr>
        <p:spPr>
          <a:xfrm rot="10800000" flipV="1">
            <a:off x="5943600" y="3776990"/>
            <a:ext cx="1028700" cy="718810"/>
          </a:xfrm>
          <a:prstGeom prst="bentConnector3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60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63</Words>
  <Application>Microsoft Office PowerPoint</Application>
  <PresentationFormat>On-screen Show (4:3)</PresentationFormat>
  <Paragraphs>13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Microsoft YaHei</vt:lpstr>
      <vt:lpstr>Arial</vt:lpstr>
      <vt:lpstr>Calibri</vt:lpstr>
      <vt:lpstr>GillSans</vt:lpstr>
      <vt:lpstr>Merriweather</vt:lpstr>
      <vt:lpstr>Times New Roman</vt:lpstr>
      <vt:lpstr>Verdana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MASKING</dc:title>
  <dc:creator>sdvhangute</dc:creator>
  <cp:lastModifiedBy>hp</cp:lastModifiedBy>
  <cp:revision>981</cp:revision>
  <cp:lastPrinted>2022-07-22T12:02:00Z</cp:lastPrinted>
  <dcterms:created xsi:type="dcterms:W3CDTF">2013-06-15T06:58:00Z</dcterms:created>
  <dcterms:modified xsi:type="dcterms:W3CDTF">2024-08-09T17:35:28Z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45C4EDF895C64664BEC3D0FA27E067A2</vt:lpwstr>
  </property>
  <property fmtid="{D5CDD505-2E9C-101B-9397-08002B2CF9AE}" pid="3" name="KSOProductBuildVer">
    <vt:lpwstr>1033-11.2.0.11537</vt:lpwstr>
  </property>
</Properties>
</file>