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4" r:id="rId3"/>
    <p:sldId id="356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8/9/2024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5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09-08-2024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K86A-Gap in Fork Bolt and Fork Pipe.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2600" y="5867400"/>
            <a:ext cx="55626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Undercut Between the Threading &amp; Collar is provided more.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" t="4394" r="2941" b="4394"/>
          <a:stretch/>
        </p:blipFill>
        <p:spPr>
          <a:xfrm>
            <a:off x="228600" y="1910110"/>
            <a:ext cx="8686800" cy="380488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819400" y="4876800"/>
            <a:ext cx="1447800" cy="8381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0" y="1371601"/>
            <a:ext cx="9144000" cy="1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2209800" y="848999"/>
            <a:ext cx="49530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5"/>
              </a:solidFill>
              <a:latin typeface="Times New Roman" panose="02020603050405020304" pitchFamily="18" charset="0"/>
              <a:ea typeface="Merriweather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057400" y="13716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76200" y="1890104"/>
          <a:ext cx="8991600" cy="443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6499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Before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After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3784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5" t="1439" r="4405" b="19672"/>
          <a:stretch/>
        </p:blipFill>
        <p:spPr>
          <a:xfrm>
            <a:off x="140626" y="2610570"/>
            <a:ext cx="4431374" cy="334710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2" t="4856" r="7975" b="19588"/>
          <a:stretch/>
        </p:blipFill>
        <p:spPr>
          <a:xfrm>
            <a:off x="4648200" y="2590800"/>
            <a:ext cx="4343400" cy="33668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2400300" y="3515380"/>
            <a:ext cx="1790700" cy="52322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lvl="0" defTabSz="767715" fontAlgn="auto">
              <a:defRPr sz="1400" b="1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Dimension of undercut Before</a:t>
            </a:r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7" name="Elbow Connector 6"/>
          <p:cNvCxnSpPr>
            <a:stCxn id="12" idx="1"/>
          </p:cNvCxnSpPr>
          <p:nvPr/>
        </p:nvCxnSpPr>
        <p:spPr>
          <a:xfrm rot="10800000" flipV="1">
            <a:off x="1371600" y="3776989"/>
            <a:ext cx="1028700" cy="718809"/>
          </a:xfrm>
          <a:prstGeom prst="bentConnector3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15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44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Microsoft YaHei</vt:lpstr>
      <vt:lpstr>Arial</vt:lpstr>
      <vt:lpstr>Calibri</vt:lpstr>
      <vt:lpstr>GillSans</vt:lpstr>
      <vt:lpstr>Merriweather</vt:lpstr>
      <vt:lpstr>Times New Roman</vt:lpstr>
      <vt:lpstr>Verdana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977</cp:revision>
  <cp:lastPrinted>2022-07-22T12:02:00Z</cp:lastPrinted>
  <dcterms:created xsi:type="dcterms:W3CDTF">2013-06-15T06:58:00Z</dcterms:created>
  <dcterms:modified xsi:type="dcterms:W3CDTF">2024-08-09T17:52:44Z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