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7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>
        <p:scale>
          <a:sx n="76" d="100"/>
          <a:sy n="76" d="100"/>
        </p:scale>
        <p:origin x="-128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10/08/2024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50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K86A-Gap in Fork Bolt and Fork Pipe.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5528846"/>
            <a:ext cx="43434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Training Given to Inspector and Operator to Check Part with TRG up to the Collar.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0" t="14594" b="51893"/>
          <a:stretch/>
        </p:blipFill>
        <p:spPr>
          <a:xfrm rot="10800000">
            <a:off x="4852957" y="2370549"/>
            <a:ext cx="3224243" cy="2255729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1" t="45353" r="23112" b="15771"/>
          <a:stretch/>
        </p:blipFill>
        <p:spPr>
          <a:xfrm rot="16200000">
            <a:off x="999021" y="2485040"/>
            <a:ext cx="3516874" cy="2209802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742844" y="4605401"/>
            <a:ext cx="189074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Bolt Conforming to Gauge up to Collar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5912" y="4499827"/>
            <a:ext cx="189074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No Gap in the Bolt and Pipe after Assembly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6062246"/>
            <a:ext cx="434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Training Record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969" y="1752600"/>
            <a:ext cx="3051031" cy="419606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62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983</cp:revision>
  <cp:lastPrinted>2022-07-22T12:02:00Z</cp:lastPrinted>
  <dcterms:created xsi:type="dcterms:W3CDTF">2013-06-15T06:58:00Z</dcterms:created>
  <dcterms:modified xsi:type="dcterms:W3CDTF">2024-08-10T04:02:25Z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