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50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K86A-Gap in Fork Bolt and Fork Pipe.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5058444"/>
            <a:ext cx="4343400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Both Operator and Inspector not aware about the Defect and not Checked the Part by conforming TRG up to 1.50mm Collar during </a:t>
            </a:r>
            <a:r>
              <a:rPr lang="en-IN" sz="160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In-process Inspection.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14600"/>
            <a:ext cx="2470038" cy="220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46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977</cp:revision>
  <cp:lastPrinted>2022-07-22T12:02:00Z</cp:lastPrinted>
  <dcterms:created xsi:type="dcterms:W3CDTF">2013-06-15T06:58:00Z</dcterms:created>
  <dcterms:modified xsi:type="dcterms:W3CDTF">2024-08-09T18:01:01Z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