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4"/>
  </p:notesMasterIdLst>
  <p:sldIdLst>
    <p:sldId id="343" r:id="rId2"/>
    <p:sldId id="354" r:id="rId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70" d="100"/>
          <a:sy n="70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8/9/2024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266591-9996-45CD-86B2-F26429019669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fld>
            <a:endParaRPr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4688" y="808038"/>
            <a:ext cx="5387975" cy="40417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5121275"/>
            <a:ext cx="5391150" cy="4849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150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09-08-2024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09-08-2024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09-08-2024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09-08-2024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09-08-2024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09-08-2024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09-08-2024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09-08-2024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09-08-2024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09-08-2024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09-08-2024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09-08-2024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90600" y="2520396"/>
            <a:ext cx="7239000" cy="1828322"/>
          </a:xfrm>
          <a:prstGeom prst="rect">
            <a:avLst/>
          </a:prstGeom>
          <a:solidFill>
            <a:srgbClr val="92D050"/>
          </a:solidFill>
          <a:ln w="28440" cap="sq">
            <a:solidFill>
              <a:schemeClr val="tx1"/>
            </a:solidFill>
            <a:miter lim="800000"/>
          </a:ln>
          <a:effectLst/>
          <a:extLst/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Action Plan Evidences</a:t>
            </a:r>
          </a:p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Fork Bolt K86A-Gap in Fork Bolt and Fork Pipe.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  <a:ea typeface="Microsoft YaHei" panose="020B0503020204020204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600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OUTFLOW - BEFORE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7000" y="5058444"/>
            <a:ext cx="4343400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defTabSz="767715" fontAlgn="auto">
              <a:defRPr/>
            </a:pPr>
            <a:r>
              <a:rPr lang="en-IN" sz="1600" dirty="0" smtClean="0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Both Operator and Inspector not aware about the Defect and not Checked the Part by conforming TRG up to 1.50mm Collar during </a:t>
            </a:r>
            <a:r>
              <a:rPr lang="en-IN" sz="1600" smtClean="0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In-process Inspection.</a:t>
            </a:r>
            <a:endParaRPr lang="en-IN" sz="1600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514600"/>
            <a:ext cx="2470038" cy="220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2115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46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Microsoft YaHei</vt:lpstr>
      <vt:lpstr>Arial</vt:lpstr>
      <vt:lpstr>Calibri</vt:lpstr>
      <vt:lpstr>GillSans</vt:lpstr>
      <vt:lpstr>Times New Roman</vt:lpstr>
      <vt:lpstr>Verdana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hp</cp:lastModifiedBy>
  <cp:revision>977</cp:revision>
  <cp:lastPrinted>2022-07-22T12:02:00Z</cp:lastPrinted>
  <dcterms:created xsi:type="dcterms:W3CDTF">2013-06-15T06:58:00Z</dcterms:created>
  <dcterms:modified xsi:type="dcterms:W3CDTF">2024-08-09T18:01:01Z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