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543799" cy="6096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n-US" sz="4000" b="1" dirty="0" smtClean="0"/>
              <a:t>    BEFORE-AFTER      </a:t>
            </a:r>
            <a:r>
              <a:rPr lang="en-US" sz="2000" b="1" dirty="0" smtClean="0"/>
              <a:t>DATE – </a:t>
            </a:r>
            <a:r>
              <a:rPr lang="en-US" sz="2000" b="1" dirty="0" smtClean="0"/>
              <a:t>09.07</a:t>
            </a:r>
            <a:r>
              <a:rPr lang="en-US" sz="2000" b="1" dirty="0" smtClean="0"/>
              <a:t>.2023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8839200" cy="563231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MASTER </a:t>
            </a:r>
            <a:r>
              <a:rPr lang="en-US" sz="2400" b="1" dirty="0" smtClean="0"/>
              <a:t>CYLINDER–    OBSERVED </a:t>
            </a:r>
            <a:r>
              <a:rPr lang="en-US" sz="2400" b="1" dirty="0" smtClean="0"/>
              <a:t>BLOW HOLEAT </a:t>
            </a:r>
            <a:r>
              <a:rPr lang="en-US" sz="2400" b="1" dirty="0" smtClean="0"/>
              <a:t>ETL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     E</a:t>
            </a:r>
            <a:r>
              <a:rPr lang="en-US" b="1" dirty="0" smtClean="0"/>
              <a:t>XCESS DIE COAT ON BARREL OD         REMOVE DIE COAT FROM BARREL OD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PREPARED BY-      PATIL K L                                                  APPROVED BY – D B LAD</a:t>
            </a:r>
            <a:endParaRPr lang="en-US" sz="2000" b="1" dirty="0"/>
          </a:p>
        </p:txBody>
      </p:sp>
      <p:sp>
        <p:nvSpPr>
          <p:cNvPr id="7" name="AutoShape 2" descr="blob:https://web.whatsapp.com/70c2f880-183a-4c84-9436-5ac816b7ecde"/>
          <p:cNvSpPr>
            <a:spLocks noChangeAspect="1" noChangeArrowheads="1"/>
          </p:cNvSpPr>
          <p:nvPr/>
        </p:nvSpPr>
        <p:spPr bwMode="auto">
          <a:xfrm>
            <a:off x="772733" y="2218301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blob:https://web.whatsapp.com/70c2f880-183a-4c84-9436-5ac816b7ecde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 descr="blob:https://web.whatsapp.com/43775d20-b439-4553-a626-879843f0bfe9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blob:https://web.whatsapp.com/43775d20-b439-4553-a626-879843f0bfe9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blob:https://web.whatsapp.com/43775d20-b439-4553-a626-879843f0bfe9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blob:https://web.whatsapp.com/43775d20-b439-4553-a626-879843f0bfe9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https://mail.google.com/mail/u/1?ui=2&amp;ik=1137064a07&amp;attid=0.2&amp;permmsgid=msg-f:1735865690070640291&amp;th=181708a5ea72e6a3&amp;view=fimg&amp;fur=ip&amp;sz=s0-l75-ft&amp;attbid=ANGjdJ8UC_3FrIt0UogjFohzr-GEvPr-2dkfWqh5qEyF9phRZRqILyOVEURM5V1iUcD8ekPYCYa2OQTP6ueCsezWoQXrG2lO7kOrT_cNXh4G6OGlzq-tNdSF8w0QQ2g&amp;disp=emb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77543" y="3570515"/>
            <a:ext cx="391886" cy="696685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 descr="C:\Users\QAD-LAD\Downloads\1681902829590.jpg"/>
          <p:cNvPicPr>
            <a:picLocks noChangeAspect="1" noChangeArrowheads="1"/>
          </p:cNvPicPr>
          <p:nvPr/>
        </p:nvPicPr>
        <p:blipFill>
          <a:blip r:embed="rId2" cstate="print"/>
          <a:srcRect l="12767" t="21880" r="23805" b="40642"/>
          <a:stretch>
            <a:fillRect/>
          </a:stretch>
        </p:blipFill>
        <p:spPr bwMode="auto">
          <a:xfrm>
            <a:off x="990600" y="2590800"/>
            <a:ext cx="2362200" cy="30470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24" name="Picture 1" descr="C:\Users\QAD-LAD\Downloads\1681902829546.jpg"/>
          <p:cNvPicPr>
            <a:picLocks noChangeAspect="1" noChangeArrowheads="1"/>
          </p:cNvPicPr>
          <p:nvPr/>
        </p:nvPicPr>
        <p:blipFill>
          <a:blip r:embed="rId3" cstate="print">
            <a:lum bright="-10000"/>
          </a:blip>
          <a:srcRect t="16177" b="28267"/>
          <a:stretch>
            <a:fillRect/>
          </a:stretch>
        </p:blipFill>
        <p:spPr bwMode="auto">
          <a:xfrm>
            <a:off x="5029200" y="2667000"/>
            <a:ext cx="2470617" cy="2971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25" name="Rounded Rectangle 24"/>
          <p:cNvSpPr/>
          <p:nvPr/>
        </p:nvSpPr>
        <p:spPr>
          <a:xfrm>
            <a:off x="1600200" y="3458290"/>
            <a:ext cx="609600" cy="10668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867400" y="3686890"/>
            <a:ext cx="533400" cy="10668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495800" y="5715000"/>
            <a:ext cx="38862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01639" y="5676900"/>
            <a:ext cx="37338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24400" y="1565813"/>
            <a:ext cx="347237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AFTER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1489613"/>
            <a:ext cx="347237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BEFORE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8305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BEFORE-AFTER      DATE – 09.07.2023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QAD-LAD</dc:creator>
  <cp:lastModifiedBy>PC</cp:lastModifiedBy>
  <cp:revision>13</cp:revision>
  <dcterms:created xsi:type="dcterms:W3CDTF">2006-08-16T00:00:00Z</dcterms:created>
  <dcterms:modified xsi:type="dcterms:W3CDTF">2024-07-27T08:37:59Z</dcterms:modified>
</cp:coreProperties>
</file>