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1" r:id="rId3"/>
    <p:sldId id="352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6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Roughness NG in Groove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-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 Fork Bolt K0PG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0574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3164" b="22391"/>
          <a:stretch/>
        </p:blipFill>
        <p:spPr>
          <a:xfrm>
            <a:off x="4724400" y="1905000"/>
            <a:ext cx="4191000" cy="3819155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1" t="20909" b="31313"/>
          <a:stretch/>
        </p:blipFill>
        <p:spPr>
          <a:xfrm>
            <a:off x="198472" y="1905001"/>
            <a:ext cx="4373527" cy="381915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6200" y="5816025"/>
            <a:ext cx="8991600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Tool Life reduced from 600 No’s to 500 No’s. Also Spindle RPM, Cutting Speed &amp; Dwell Time  Increased, Feed Decreased.  </a:t>
            </a:r>
            <a:endParaRPr lang="en-IN" sz="1600" dirty="0"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0" y="3829446"/>
            <a:ext cx="114300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Dwell Time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Elbow Connector 19"/>
          <p:cNvCxnSpPr>
            <a:stCxn id="17" idx="1"/>
          </p:cNvCxnSpPr>
          <p:nvPr/>
        </p:nvCxnSpPr>
        <p:spPr>
          <a:xfrm rot="10800000">
            <a:off x="1447800" y="3665791"/>
            <a:ext cx="457200" cy="317544"/>
          </a:xfrm>
          <a:prstGeom prst="bentConnector3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9400" y="3440255"/>
            <a:ext cx="114300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Elbow Connector 22"/>
          <p:cNvCxnSpPr>
            <a:stCxn id="21" idx="1"/>
          </p:cNvCxnSpPr>
          <p:nvPr/>
        </p:nvCxnSpPr>
        <p:spPr>
          <a:xfrm rot="10800000">
            <a:off x="2209800" y="3517200"/>
            <a:ext cx="609600" cy="76945"/>
          </a:xfrm>
          <a:prstGeom prst="bentConnector3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62800" y="3048000"/>
            <a:ext cx="144780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Spindle RPM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5943600" y="3201887"/>
            <a:ext cx="1219202" cy="536729"/>
          </a:xfrm>
          <a:prstGeom prst="bentConnector3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62800" y="3521669"/>
            <a:ext cx="144780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Cutting Speed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0800000" flipV="1">
            <a:off x="5867400" y="3683091"/>
            <a:ext cx="1295400" cy="336480"/>
          </a:xfrm>
          <a:prstGeom prst="bentConnector3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4876800"/>
            <a:ext cx="2362200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Value after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34" t="22315" r="30832" b="39010"/>
          <a:stretch/>
        </p:blipFill>
        <p:spPr>
          <a:xfrm>
            <a:off x="5009743" y="1954928"/>
            <a:ext cx="2686457" cy="252017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4" r="24130" b="18455"/>
          <a:stretch/>
        </p:blipFill>
        <p:spPr>
          <a:xfrm>
            <a:off x="1447800" y="1954929"/>
            <a:ext cx="3048001" cy="2520177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4472831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60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Microsoft YaHei</vt:lpstr>
      <vt:lpstr>Arial</vt:lpstr>
      <vt:lpstr>Calibri</vt:lpstr>
      <vt:lpstr>GillSans</vt:lpstr>
      <vt:lpstr>Merriweather</vt:lpstr>
      <vt:lpstr>Times New Roman</vt:lpstr>
      <vt:lpstr>Verdana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984</cp:revision>
  <cp:lastPrinted>2022-07-22T12:02:00Z</cp:lastPrinted>
  <dcterms:created xsi:type="dcterms:W3CDTF">2013-06-15T06:58:00Z</dcterms:created>
  <dcterms:modified xsi:type="dcterms:W3CDTF">2024-08-09T18:48:13Z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