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5"/>
  </p:notesMasterIdLst>
  <p:sldIdLst>
    <p:sldId id="343" r:id="rId2"/>
    <p:sldId id="351" r:id="rId3"/>
    <p:sldId id="352" r:id="rId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8/10/2024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66591-9996-45CD-86B2-F26429019669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4688" y="808038"/>
            <a:ext cx="5387975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5121275"/>
            <a:ext cx="5391150" cy="4849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46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66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90600" y="2520396"/>
            <a:ext cx="7239000" cy="1828322"/>
          </a:xfrm>
          <a:prstGeom prst="rect">
            <a:avLst/>
          </a:prstGeom>
          <a:solidFill>
            <a:srgbClr val="92D050"/>
          </a:solidFill>
          <a:ln w="28440" cap="sq">
            <a:solidFill>
              <a:schemeClr val="tx1"/>
            </a:solidFill>
            <a:miter lim="800000"/>
          </a:ln>
          <a:effectLst/>
          <a:extLst/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Action Plan Evidences</a:t>
            </a:r>
          </a:p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Roughness NG in Groove 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-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 Fork Bolt K0PG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/>
          <p:cNvCxnSpPr/>
          <p:nvPr/>
        </p:nvCxnSpPr>
        <p:spPr>
          <a:xfrm>
            <a:off x="0" y="1371601"/>
            <a:ext cx="9144000" cy="119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10"/>
          <p:cNvSpPr txBox="1">
            <a:spLocks noChangeArrowheads="1"/>
          </p:cNvSpPr>
          <p:nvPr/>
        </p:nvSpPr>
        <p:spPr bwMode="auto">
          <a:xfrm>
            <a:off x="2209800" y="848999"/>
            <a:ext cx="4953000" cy="46166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chemeClr val="accent5"/>
              </a:solidFill>
              <a:latin typeface="Times New Roman" panose="02020603050405020304" pitchFamily="18" charset="0"/>
              <a:ea typeface="Merriweather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2057400" y="1371600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7" t="13164" b="22391"/>
          <a:stretch/>
        </p:blipFill>
        <p:spPr>
          <a:xfrm>
            <a:off x="4724400" y="1905000"/>
            <a:ext cx="4191000" cy="3819155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11" t="20909" b="31313"/>
          <a:stretch/>
        </p:blipFill>
        <p:spPr>
          <a:xfrm>
            <a:off x="198472" y="1905001"/>
            <a:ext cx="4373527" cy="3819154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76200" y="5816025"/>
            <a:ext cx="8991600" cy="584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Tool Life reduced from 600 No’s to 500 No’s. Also Spindle RPM, Cutting Speed &amp; Dwell Time  Increased, Feed Decreased.  </a:t>
            </a:r>
            <a:endParaRPr lang="en-IN" sz="1600" dirty="0"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05000" y="3829446"/>
            <a:ext cx="1143000" cy="30777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Dwell Time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Elbow Connector 19"/>
          <p:cNvCxnSpPr>
            <a:stCxn id="17" idx="1"/>
          </p:cNvCxnSpPr>
          <p:nvPr/>
        </p:nvCxnSpPr>
        <p:spPr>
          <a:xfrm rot="10800000">
            <a:off x="1447800" y="3665791"/>
            <a:ext cx="457200" cy="317544"/>
          </a:xfrm>
          <a:prstGeom prst="bentConnector3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19400" y="3440255"/>
            <a:ext cx="1143000" cy="30777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Elbow Connector 22"/>
          <p:cNvCxnSpPr>
            <a:stCxn id="21" idx="1"/>
          </p:cNvCxnSpPr>
          <p:nvPr/>
        </p:nvCxnSpPr>
        <p:spPr>
          <a:xfrm rot="10800000">
            <a:off x="2209800" y="3517200"/>
            <a:ext cx="609600" cy="76945"/>
          </a:xfrm>
          <a:prstGeom prst="bentConnector3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162800" y="3048000"/>
            <a:ext cx="1447800" cy="30777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Spindle RPM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Elbow Connector 24"/>
          <p:cNvCxnSpPr/>
          <p:nvPr/>
        </p:nvCxnSpPr>
        <p:spPr>
          <a:xfrm rot="10800000" flipV="1">
            <a:off x="5943600" y="3201887"/>
            <a:ext cx="1219202" cy="536729"/>
          </a:xfrm>
          <a:prstGeom prst="bentConnector3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162800" y="3521669"/>
            <a:ext cx="1447800" cy="30777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Cutting Speed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Elbow Connector 26"/>
          <p:cNvCxnSpPr/>
          <p:nvPr/>
        </p:nvCxnSpPr>
        <p:spPr>
          <a:xfrm rot="10800000" flipV="1">
            <a:off x="5867400" y="3683091"/>
            <a:ext cx="1295400" cy="336480"/>
          </a:xfrm>
          <a:prstGeom prst="bentConnector3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05200" y="4876800"/>
            <a:ext cx="2362200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Observed Value after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34" t="22315" r="30832" b="39010"/>
          <a:stretch/>
        </p:blipFill>
        <p:spPr>
          <a:xfrm>
            <a:off x="5009743" y="1954928"/>
            <a:ext cx="2686457" cy="2520178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64" r="24130" b="18455"/>
          <a:stretch/>
        </p:blipFill>
        <p:spPr>
          <a:xfrm>
            <a:off x="1447800" y="1954929"/>
            <a:ext cx="3048001" cy="2520177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344728314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60</Words>
  <Application>Microsoft Office PowerPoint</Application>
  <PresentationFormat>On-screen Show (4:3)</PresentationFormat>
  <Paragraphs>15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Microsoft YaHei</vt:lpstr>
      <vt:lpstr>Arial</vt:lpstr>
      <vt:lpstr>Calibri</vt:lpstr>
      <vt:lpstr>GillSans</vt:lpstr>
      <vt:lpstr>Merriweather</vt:lpstr>
      <vt:lpstr>Times New Roman</vt:lpstr>
      <vt:lpstr>Verdana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hp</cp:lastModifiedBy>
  <cp:revision>984</cp:revision>
  <cp:lastPrinted>2022-07-22T12:02:00Z</cp:lastPrinted>
  <dcterms:created xsi:type="dcterms:W3CDTF">2013-06-15T06:58:00Z</dcterms:created>
  <dcterms:modified xsi:type="dcterms:W3CDTF">2024-08-09T18:48:13Z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