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5"/>
  </p:notesMasterIdLst>
  <p:sldIdLst>
    <p:sldId id="343" r:id="rId2"/>
    <p:sldId id="354" r:id="rId3"/>
    <p:sldId id="357" r:id="rId4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00"/>
    <a:srgbClr val="CC3300"/>
    <a:srgbClr val="FFFF99"/>
    <a:srgbClr val="E17509"/>
    <a:srgbClr val="E7A96B"/>
    <a:srgbClr val="CF8E0B"/>
    <a:srgbClr val="AE72A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03" autoAdjust="0"/>
    <p:restoredTop sz="94660"/>
  </p:normalViewPr>
  <p:slideViewPr>
    <p:cSldViewPr>
      <p:cViewPr>
        <p:scale>
          <a:sx n="76" d="100"/>
          <a:sy n="76" d="100"/>
        </p:scale>
        <p:origin x="-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C31818-1CB3-42CE-B0F6-0F8A9BD13160}" type="datetimeFigureOut">
              <a:rPr lang="en-US" smtClean="0"/>
              <a:t>10/08/2024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06632-2B49-4309-B03C-192078B4F8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099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266591-9996-45CD-86B2-F26429019669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674688" y="808038"/>
            <a:ext cx="5387975" cy="40417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3100" y="5121275"/>
            <a:ext cx="5391150" cy="48498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579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F6C1B-0D01-4D72-B5E9-14581978AFA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80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8BFF3204-A5D2-4C35-8039-4DE7C4573A50}" type="datetimeFigureOut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10-08-2024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C6F3E81-B457-4C9B-8EF7-691B0C7AF24D}" type="slidenum">
              <a:rPr lang="en-IN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it-IT" sz="1400">
              <a:solidFill>
                <a:srgbClr val="EEECE1"/>
              </a:solidFill>
              <a:latin typeface="GillSans" pitchFamily="46" charset="0"/>
            </a:endParaRPr>
          </a:p>
        </p:txBody>
      </p:sp>
      <p:sp>
        <p:nvSpPr>
          <p:cNvPr id="8" name="Line 57"/>
          <p:cNvSpPr>
            <a:spLocks noChangeShapeType="1"/>
          </p:cNvSpPr>
          <p:nvPr userDrawn="1"/>
        </p:nvSpPr>
        <p:spPr bwMode="auto">
          <a:xfrm>
            <a:off x="0" y="3048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Line 58"/>
          <p:cNvSpPr>
            <a:spLocks noChangeShapeType="1"/>
          </p:cNvSpPr>
          <p:nvPr userDrawn="1"/>
        </p:nvSpPr>
        <p:spPr bwMode="auto">
          <a:xfrm>
            <a:off x="0" y="1016000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</a:ln>
          <a:effectLst/>
        </p:spPr>
        <p:txBody>
          <a:bodyPr wrap="none" anchor="ctr"/>
          <a:lstStyle/>
          <a:p>
            <a:pPr algn="ctr" eaLnBrk="0" fontAlgn="auto" hangingPunct="0">
              <a:spcBef>
                <a:spcPct val="20000"/>
              </a:spcBef>
              <a:spcAft>
                <a:spcPts val="0"/>
              </a:spcAft>
              <a:defRPr/>
            </a:pPr>
            <a:endParaRPr lang="en-US" sz="1400" dirty="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10" name="Picture 71" descr="pic0049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96188" y="260350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43000" y="2672796"/>
            <a:ext cx="7239000" cy="1828322"/>
          </a:xfrm>
          <a:prstGeom prst="rect">
            <a:avLst/>
          </a:prstGeom>
          <a:solidFill>
            <a:srgbClr val="92D050"/>
          </a:solidFill>
          <a:ln w="28440" cap="sq">
            <a:solidFill>
              <a:schemeClr val="tx1"/>
            </a:solidFill>
            <a:miter lim="800000"/>
          </a:ln>
          <a:effectLst/>
          <a:extLst/>
        </p:spPr>
        <p:txBody>
          <a:bodyPr lIns="90000" tIns="46800" rIns="90000" bIns="46800"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Action Plan Evidences</a:t>
            </a:r>
          </a:p>
          <a:p>
            <a:pPr algn="ctr">
              <a:spcBef>
                <a:spcPts val="2000"/>
              </a:spcBef>
              <a:buFontTx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Roughness NG in Groove </a:t>
            </a:r>
            <a:r>
              <a:rPr lang="en-US" altLang="en-US" b="1" dirty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-</a:t>
            </a:r>
            <a:r>
              <a:rPr lang="en-US" altLang="en-US" b="1" dirty="0" smtClean="0">
                <a:solidFill>
                  <a:srgbClr val="0000FF"/>
                </a:solidFill>
                <a:latin typeface="Times New Roman" pitchFamily="18" charset="0"/>
                <a:ea typeface="Microsoft YaHei" panose="020B0503020204020204" pitchFamily="34" charset="-122"/>
                <a:cs typeface="Times New Roman" pitchFamily="18" charset="0"/>
              </a:rPr>
              <a:t> Fork Bolt K0PG</a:t>
            </a:r>
            <a:endParaRPr lang="en-US" altLang="en-US" b="1" dirty="0">
              <a:solidFill>
                <a:srgbClr val="0000FF"/>
              </a:solidFill>
              <a:latin typeface="Times New Roman" pitchFamily="18" charset="0"/>
              <a:ea typeface="Microsoft YaHei" panose="020B0503020204020204" pitchFamily="34" charset="-122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799" y="5974875"/>
            <a:ext cx="6324601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Defect Matrix Updated,  Roughness NG Defect added in Defect Matrix </a:t>
            </a:r>
            <a:endParaRPr lang="en-IN" sz="1600" dirty="0">
              <a:solidFill>
                <a:srgbClr val="7030A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471634"/>
              </p:ext>
            </p:extLst>
          </p:nvPr>
        </p:nvGraphicFramePr>
        <p:xfrm>
          <a:off x="152400" y="1755774"/>
          <a:ext cx="8839200" cy="4111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17592586" imgH="9658223" progId="Excel.Sheet.12">
                  <p:embed/>
                </p:oleObj>
              </mc:Choice>
              <mc:Fallback>
                <p:oleObj name="Worksheet" r:id="rId4" imgW="17592586" imgH="96582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1755774"/>
                        <a:ext cx="8839200" cy="411162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21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1143000" y="392624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en-IN" altLang="en-US" sz="2400" b="1" dirty="0"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Action Plan Evidences</a:t>
            </a: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3600" y="1173777"/>
            <a:ext cx="5029201" cy="46166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OUTFLOW - AFTER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5605046"/>
            <a:ext cx="2971800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Training given to Inspectors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5528845"/>
            <a:ext cx="2971800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fontAlgn="ctr">
              <a:defRPr sz="1200" b="1">
                <a:latin typeface="+mn-lt"/>
              </a:defRPr>
            </a:lvl1pPr>
          </a:lstStyle>
          <a:p>
            <a:pPr lvl="0" algn="ctr" defTabSz="767715" fontAlgn="auto">
              <a:defRPr/>
            </a:pPr>
            <a:r>
              <a:rPr lang="en-IN" sz="1600" dirty="0" smtClean="0">
                <a:solidFill>
                  <a:srgbClr val="7030A0"/>
                </a:solidFill>
                <a:latin typeface="Times New Roman" pitchFamily="18" charset="0"/>
                <a:ea typeface="Verdana" panose="020B0604030504040204" pitchFamily="34" charset="0"/>
                <a:cs typeface="Times New Roman" pitchFamily="18" charset="0"/>
              </a:rPr>
              <a:t>Q-Alert Displayed at final Inspection</a:t>
            </a:r>
            <a:endParaRPr lang="en-IN" sz="1600" dirty="0">
              <a:solidFill>
                <a:srgbClr val="FF0000"/>
              </a:solidFill>
              <a:latin typeface="Times New Roman" pitchFamily="18" charset="0"/>
              <a:ea typeface="Verdana" panose="020B0604030504040204" pitchFamily="34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736511"/>
            <a:ext cx="2782015" cy="3826089"/>
          </a:xfrm>
          <a:prstGeom prst="rect">
            <a:avLst/>
          </a:prstGeom>
          <a:ln>
            <a:solidFill>
              <a:schemeClr val="tx1"/>
            </a:solidFill>
          </a:ln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115270"/>
              </p:ext>
            </p:extLst>
          </p:nvPr>
        </p:nvGraphicFramePr>
        <p:xfrm>
          <a:off x="2133600" y="3505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ackager Shell Object" showAsIcon="1" r:id="rId5" imgW="914400" imgH="771480" progId="Package">
                  <p:embed/>
                </p:oleObj>
              </mc:Choice>
              <mc:Fallback>
                <p:oleObj name="Packager Shell Object" showAsIcon="1" r:id="rId5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0" y="3505200"/>
                        <a:ext cx="914400" cy="7715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4389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46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1_Office Theme</vt:lpstr>
      <vt:lpstr>Worksheet</vt:lpstr>
      <vt:lpstr>Package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MASKING</dc:title>
  <dc:creator>sdvhangute</dc:creator>
  <cp:lastModifiedBy>Quality</cp:lastModifiedBy>
  <cp:revision>989</cp:revision>
  <cp:lastPrinted>2022-07-22T12:02:00Z</cp:lastPrinted>
  <dcterms:created xsi:type="dcterms:W3CDTF">2013-06-15T06:58:00Z</dcterms:created>
  <dcterms:modified xsi:type="dcterms:W3CDTF">2024-08-10T04:38:56Z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45C4EDF895C64664BEC3D0FA27E067A2</vt:lpwstr>
  </property>
  <property fmtid="{D5CDD505-2E9C-101B-9397-08002B2CF9AE}" pid="3" name="KSOProductBuildVer">
    <vt:lpwstr>1033-11.2.0.11537</vt:lpwstr>
  </property>
</Properties>
</file>