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7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76" d="100"/>
          <a:sy n="76" d="100"/>
        </p:scale>
        <p:origin x="-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10/08/2024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7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6727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Roughness NG in Groove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-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 Fork Bolt K0PG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799" y="5974875"/>
            <a:ext cx="632460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Defect Matrix Updated,  Roughness NG Defect added in Defect Matrix 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471634"/>
              </p:ext>
            </p:extLst>
          </p:nvPr>
        </p:nvGraphicFramePr>
        <p:xfrm>
          <a:off x="152400" y="1755774"/>
          <a:ext cx="8839200" cy="4111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17592586" imgH="9658223" progId="Excel.Sheet.12">
                  <p:embed/>
                </p:oleObj>
              </mc:Choice>
              <mc:Fallback>
                <p:oleObj name="Worksheet" r:id="rId4" imgW="17592586" imgH="96582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755774"/>
                        <a:ext cx="8839200" cy="411162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5605046"/>
            <a:ext cx="2971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Training given to Inspectors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528845"/>
            <a:ext cx="2971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Q-Alert Displayed at final Inspection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736511"/>
            <a:ext cx="2782015" cy="3826089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115270"/>
              </p:ext>
            </p:extLst>
          </p:nvPr>
        </p:nvGraphicFramePr>
        <p:xfrm>
          <a:off x="2133600" y="3505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ackager Shell Object" showAsIcon="1" r:id="rId5" imgW="914400" imgH="771480" progId="Package">
                  <p:embed/>
                </p:oleObj>
              </mc:Choice>
              <mc:Fallback>
                <p:oleObj name="Packager Shell Object" showAsIcon="1" r:id="rId5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3505200"/>
                        <a:ext cx="914400" cy="7715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46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1_Office Theme</vt:lpstr>
      <vt:lpstr>Worksheet</vt:lpstr>
      <vt:lpstr>Package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989</cp:revision>
  <cp:lastPrinted>2022-07-22T12:02:00Z</cp:lastPrinted>
  <dcterms:created xsi:type="dcterms:W3CDTF">2013-06-15T06:58:00Z</dcterms:created>
  <dcterms:modified xsi:type="dcterms:W3CDTF">2024-08-10T04:38:56Z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